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4" r:id="rId3"/>
    <p:sldId id="265" r:id="rId4"/>
    <p:sldId id="257" r:id="rId5"/>
    <p:sldId id="258" r:id="rId6"/>
    <p:sldId id="259" r:id="rId7"/>
    <p:sldId id="260" r:id="rId8"/>
    <p:sldId id="267" r:id="rId9"/>
    <p:sldId id="268" r:id="rId10"/>
    <p:sldId id="26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808A"/>
    <a:srgbClr val="736085"/>
    <a:srgbClr val="36342B"/>
    <a:srgbClr val="BABCBB"/>
    <a:srgbClr val="92B29B"/>
    <a:srgbClr val="8BA09D"/>
    <a:srgbClr val="715E82"/>
    <a:srgbClr val="BDBFBE"/>
    <a:srgbClr val="8EAD97"/>
    <a:srgbClr val="8599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33" d="100"/>
          <a:sy n="33" d="100"/>
        </p:scale>
        <p:origin x="2178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16.png>
</file>

<file path=ppt/media/image17.svg>
</file>

<file path=ppt/media/image18.png>
</file>

<file path=ppt/media/image19.svg>
</file>

<file path=ppt/media/image2.jpg>
</file>

<file path=ppt/media/image20.png>
</file>

<file path=ppt/media/image21.svg>
</file>

<file path=ppt/media/image22.png>
</file>

<file path=ppt/media/image23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C40FFD-8C86-E668-D150-ACB897EFD1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8B87CE-EB88-779E-72DE-10B86FCE19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669074-3739-010B-107C-C19FB863A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1AC41-805A-A90A-43EE-8AE0AE3F6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E21D4-67E7-808C-488F-6F83B0625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795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F6D03-AA85-069C-757B-A14A44DB51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2B242F-7FBC-2413-233E-AB15B5647B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19D70-2BB4-17CB-D672-33D87D3CE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511BE-36C9-2B43-5661-686040494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04459-2A8B-4FD9-361A-8184D1E5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276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EFAEE3-B0F3-5B5A-A5B4-AA69854550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2F065E-24A5-B395-7923-A5B305FEB9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CBBE7-1637-3C5D-FE3C-970A8D4C0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B6226-BC76-2C14-A2F7-F3B93591A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DCF912-6DD8-FDDB-883D-9B2427995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451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89FF6-D20D-DA05-7852-CD1360E1C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C699F-A8AD-5102-DF1C-D50F5EC09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E5566-0239-BB77-E3F8-4C2AD81FDB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45BDD0-67D7-788C-BEFE-F702832FC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8D4A2-ECA1-E8A0-456C-855D9CFA5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594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F3507-DE70-5AE0-ADF3-BE2C239DC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5D2AA-A792-0005-F1C0-4DEDB9DC9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DA2AB8-FCE0-E7DD-4D68-5958A851F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80CDE2-DCF1-0DF1-70A7-AD91678DF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C6BDC-18CB-F6D6-17CB-2B52DF509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014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5769B-E527-4A7E-EC13-740699C26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57C7D-6B6E-CD70-0BF6-9D4ACD7BE4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BB8C9D-BD45-62A3-897E-92E2092C4A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6497B7-B327-8BD2-FA0E-0C515DACE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E3804E-722F-53F3-EFA8-2C0F4A6E1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8E192D-6228-ECBD-43E8-9BE99C2F0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60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BACD5-442D-D825-368B-00CDA4F7C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CC319-F1F2-554C-09BC-C5B814830A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710633-F779-21C6-5810-A43AA1CD02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9F5720-5371-3DB1-04F1-5C9D61F0C6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4B42F0-AF9F-CE9F-B02C-2F280DE94E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881106-5C2D-2F12-35DB-7EA7B73E6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5A4340-D482-6AD1-AACC-B67694737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1C56A5F-9A17-A282-FFBC-10FD16355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468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B2F2F-B178-1882-B072-AE057D1B5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8FE628-76AE-FD6B-B9F1-2AB9F9310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5D51CEC-164D-018B-E97C-F01FC0558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F432EA-4D9A-B851-7C42-7DC459F49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05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B00C64-A7E4-C29D-85D8-8C24F1D1B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BFFD46-A179-1F46-E956-52023337E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53C80F-4C19-93A0-32CB-CE504836F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361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12E34-4925-E7E6-25FE-26635DDE1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58496-5BF6-9D69-829B-14B9E6ABF6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330204-3D14-AD13-82B6-5BC5CDDE80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6328DB-12FA-D516-E2BF-B64F341DB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B6EF2-B809-7BE0-577B-78B03EB1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A8A148-224C-8472-174F-E418E274E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0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3DFEA-85EF-81AD-D51C-70D84B126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98F5CD-21D7-73F9-262B-F97FDCF966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A061C9-1B48-081C-8A1D-21BF9F032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C737F-F85A-5A2A-11F7-0A9403627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D08313-9B41-0170-17D4-4C3614548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C68B98-712A-F0BD-07E2-A93BC0C50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74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5C0FB3-B9C5-BE5F-8389-3E75CF26D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8E724B-5836-FCF7-3FC1-C6201C84A3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B69BC1-A3E5-E040-CBBC-7EF11737FF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ED0125-7AE6-47D1-BFF7-1046715EACD2}" type="datetimeFigureOut">
              <a:rPr lang="en-US" smtClean="0"/>
              <a:t>9/6/2025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D2C03E-C457-91E0-90C9-8FBD883320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5BB47-E271-10DF-EB4D-8CB3775095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EE4784-330F-4B24-BF03-A3C67EE10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79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svg"/><Relationship Id="rId7" Type="http://schemas.openxmlformats.org/officeDocument/2006/relationships/image" Target="../media/image21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Relationship Id="rId9" Type="http://schemas.openxmlformats.org/officeDocument/2006/relationships/image" Target="../media/image2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CF7C658-EA6C-C00B-DA61-8E5BFB8A793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0">
                <a:schemeClr val="tx1">
                  <a:lumMod val="85000"/>
                  <a:lumOff val="15000"/>
                  <a:alpha val="96000"/>
                </a:schemeClr>
              </a:gs>
              <a:gs pos="0">
                <a:schemeClr val="tx2">
                  <a:lumMod val="50000"/>
                  <a:alpha val="72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98C695-18EA-7707-C456-C3F176AF4143}"/>
              </a:ext>
            </a:extLst>
          </p:cNvPr>
          <p:cNvSpPr txBox="1"/>
          <p:nvPr/>
        </p:nvSpPr>
        <p:spPr>
          <a:xfrm>
            <a:off x="3283974" y="-28638"/>
            <a:ext cx="56240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Corbel" panose="020B0503020204020204" pitchFamily="34" charset="0"/>
              </a:rPr>
              <a:t>Conversion between English sentence to logical expression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C1C860-DFB4-0C14-A390-849D85EBD84E}"/>
              </a:ext>
            </a:extLst>
          </p:cNvPr>
          <p:cNvSpPr txBox="1"/>
          <p:nvPr/>
        </p:nvSpPr>
        <p:spPr>
          <a:xfrm>
            <a:off x="471948" y="3023785"/>
            <a:ext cx="5624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ontserrat Light" pitchFamily="2" charset="0"/>
              </a:rPr>
              <a:t>Md. Emran Ali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7056C-545C-5E32-B18F-E08196AC018D}"/>
              </a:ext>
            </a:extLst>
          </p:cNvPr>
          <p:cNvSpPr txBox="1"/>
          <p:nvPr/>
        </p:nvSpPr>
        <p:spPr>
          <a:xfrm>
            <a:off x="471948" y="3672512"/>
            <a:ext cx="5624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ontserrat Light" pitchFamily="2" charset="0"/>
              </a:rPr>
              <a:t>ID: 251311039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AB359D-7735-A40A-82C7-47FBDDE82198}"/>
              </a:ext>
            </a:extLst>
          </p:cNvPr>
          <p:cNvSpPr txBox="1"/>
          <p:nvPr/>
        </p:nvSpPr>
        <p:spPr>
          <a:xfrm>
            <a:off x="471948" y="4390353"/>
            <a:ext cx="5624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ontserrat Light" pitchFamily="2" charset="0"/>
              </a:rPr>
              <a:t>Section: 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5B728A-831B-A2C5-9D52-BCC08322CF27}"/>
              </a:ext>
            </a:extLst>
          </p:cNvPr>
          <p:cNvSpPr txBox="1"/>
          <p:nvPr/>
        </p:nvSpPr>
        <p:spPr>
          <a:xfrm>
            <a:off x="471948" y="5108194"/>
            <a:ext cx="5624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ontserrat Light" pitchFamily="2" charset="0"/>
              </a:rPr>
              <a:t>Dept. of CSE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0540E8-60E4-A340-FF3D-DD7C76449B48}"/>
              </a:ext>
            </a:extLst>
          </p:cNvPr>
          <p:cNvSpPr txBox="1"/>
          <p:nvPr/>
        </p:nvSpPr>
        <p:spPr>
          <a:xfrm>
            <a:off x="471948" y="5889702"/>
            <a:ext cx="5624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ontserrat Light" pitchFamily="2" charset="0"/>
              </a:rPr>
              <a:t>Varendra University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73BC109-2CE9-85BC-40BD-906CA0F55BCB}"/>
              </a:ext>
            </a:extLst>
          </p:cNvPr>
          <p:cNvSpPr txBox="1"/>
          <p:nvPr/>
        </p:nvSpPr>
        <p:spPr>
          <a:xfrm>
            <a:off x="6567948" y="3023785"/>
            <a:ext cx="5624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ontserrat Light" pitchFamily="2" charset="0"/>
              </a:rPr>
              <a:t>Sanjoy Kumar Chakravarty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D819A43-DC75-2D76-BBB3-65A6BE4B270F}"/>
              </a:ext>
            </a:extLst>
          </p:cNvPr>
          <p:cNvSpPr txBox="1"/>
          <p:nvPr/>
        </p:nvSpPr>
        <p:spPr>
          <a:xfrm>
            <a:off x="6567948" y="2051892"/>
            <a:ext cx="5624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gency FB" panose="020B0503020202020204" pitchFamily="34" charset="0"/>
              </a:rPr>
              <a:t>Presented to: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514E33-E6AE-3B99-EDFD-C15C050EDEFA}"/>
              </a:ext>
            </a:extLst>
          </p:cNvPr>
          <p:cNvSpPr txBox="1"/>
          <p:nvPr/>
        </p:nvSpPr>
        <p:spPr>
          <a:xfrm>
            <a:off x="6567948" y="3608560"/>
            <a:ext cx="5624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ontserrat Light" pitchFamily="2" charset="0"/>
              </a:rPr>
              <a:t>Associate Professor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3DDA011-FEB1-4F24-44AD-2FF2EAC01203}"/>
              </a:ext>
            </a:extLst>
          </p:cNvPr>
          <p:cNvSpPr txBox="1"/>
          <p:nvPr/>
        </p:nvSpPr>
        <p:spPr>
          <a:xfrm>
            <a:off x="6567948" y="4390353"/>
            <a:ext cx="5624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Montserrat Light" pitchFamily="2" charset="0"/>
              </a:rPr>
              <a:t>Dept. of CSE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9F6519-7E82-A963-B4DA-AE43F8F42A56}"/>
              </a:ext>
            </a:extLst>
          </p:cNvPr>
          <p:cNvSpPr txBox="1"/>
          <p:nvPr/>
        </p:nvSpPr>
        <p:spPr>
          <a:xfrm>
            <a:off x="6567948" y="4975128"/>
            <a:ext cx="56240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latin typeface="Montserrat Light" pitchFamily="2" charset="0"/>
              </a:rPr>
              <a:t>Rajshahi</a:t>
            </a:r>
            <a:r>
              <a:rPr lang="en-US" sz="3200" dirty="0">
                <a:solidFill>
                  <a:schemeClr val="bg1"/>
                </a:solidFill>
                <a:latin typeface="Montserrat Light" pitchFamily="2" charset="0"/>
              </a:rPr>
              <a:t> University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8DCA9EF-4CD0-2989-2BB6-9AD8BFCE5EAD}"/>
              </a:ext>
            </a:extLst>
          </p:cNvPr>
          <p:cNvSpPr txBox="1"/>
          <p:nvPr/>
        </p:nvSpPr>
        <p:spPr>
          <a:xfrm>
            <a:off x="471948" y="2051892"/>
            <a:ext cx="56240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gency FB" panose="020B0503020202020204" pitchFamily="34" charset="0"/>
              </a:rPr>
              <a:t>Presented by:</a:t>
            </a:r>
          </a:p>
        </p:txBody>
      </p:sp>
    </p:spTree>
    <p:extLst>
      <p:ext uri="{BB962C8B-B14F-4D97-AF65-F5344CB8AC3E}">
        <p14:creationId xmlns:p14="http://schemas.microsoft.com/office/powerpoint/2010/main" val="355126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139A9E-1E86-E388-75E1-632FF17B05DF}"/>
              </a:ext>
            </a:extLst>
          </p:cNvPr>
          <p:cNvSpPr txBox="1"/>
          <p:nvPr/>
        </p:nvSpPr>
        <p:spPr>
          <a:xfrm>
            <a:off x="2698275" y="2705725"/>
            <a:ext cx="679545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srgbClr val="0070C0"/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effectLst/>
                <a:uLnTx/>
                <a:uFillTx/>
                <a:latin typeface="Poppins" panose="00000500000000000000" pitchFamily="2" charset="0"/>
                <a:ea typeface="+mn-ea"/>
                <a:cs typeface="Poppins" panose="00000500000000000000" pitchFamily="2" charset="0"/>
              </a:rPr>
              <a:t>THANK YOU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2BEBC8C-F21C-BCD9-C1D3-14680285431D}"/>
              </a:ext>
            </a:extLst>
          </p:cNvPr>
          <p:cNvGrpSpPr/>
          <p:nvPr/>
        </p:nvGrpSpPr>
        <p:grpSpPr>
          <a:xfrm>
            <a:off x="4405086" y="2217179"/>
            <a:ext cx="12816114" cy="2423643"/>
            <a:chOff x="4405086" y="2217179"/>
            <a:chExt cx="12816114" cy="2423643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0388581-80E0-8DD0-5831-E48B1034FD9A}"/>
                </a:ext>
              </a:extLst>
            </p:cNvPr>
            <p:cNvSpPr/>
            <p:nvPr/>
          </p:nvSpPr>
          <p:spPr>
            <a:xfrm rot="-2700000">
              <a:off x="4405086" y="3406141"/>
              <a:ext cx="3381828" cy="45719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100000">
                  <a:srgbClr val="0070C0"/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" name="Parallelogram 3">
              <a:extLst>
                <a:ext uri="{FF2B5EF4-FFF2-40B4-BE49-F238E27FC236}">
                  <a16:creationId xmlns:a16="http://schemas.microsoft.com/office/drawing/2014/main" id="{D60EC625-3265-73BC-38F8-4AA751C66953}"/>
                </a:ext>
              </a:extLst>
            </p:cNvPr>
            <p:cNvSpPr/>
            <p:nvPr/>
          </p:nvSpPr>
          <p:spPr>
            <a:xfrm>
              <a:off x="4912754" y="2217179"/>
              <a:ext cx="12308446" cy="2423643"/>
            </a:xfrm>
            <a:prstGeom prst="parallelogram">
              <a:avLst>
                <a:gd name="adj" fmla="val 99526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59438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63" presetClass="path" presetSubtype="0" ac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0 L 0.3319 0 " pathEditMode="relative" rAng="0" ptsTypes="AA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8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path" presetSubtype="0" decel="34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3319 0 L -0.1082 0.62269 " pathEditMode="relative" rAng="0" ptsTypes="AA">
                                      <p:cBhvr>
                                        <p:cTn id="18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005" y="31134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8" presetClass="emph" presetSubtype="0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700000">
                                      <p:cBhvr>
                                        <p:cTn id="20" dur="1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32E8B99-7308-05F1-5F81-781B31ACBE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5D445F38-3409-6C23-E65E-9961BEA654A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lumMod val="85000"/>
                  <a:lumOff val="15000"/>
                  <a:alpha val="36000"/>
                </a:schemeClr>
              </a:gs>
              <a:gs pos="0">
                <a:schemeClr val="tx2">
                  <a:lumMod val="50000"/>
                  <a:alpha val="72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E26D9F3D-C4FA-B04F-E2E5-72D3CD9E8424}"/>
              </a:ext>
            </a:extLst>
          </p:cNvPr>
          <p:cNvGrpSpPr/>
          <p:nvPr/>
        </p:nvGrpSpPr>
        <p:grpSpPr>
          <a:xfrm>
            <a:off x="-3005497" y="6200867"/>
            <a:ext cx="1890649" cy="2103667"/>
            <a:chOff x="5949351" y="1986444"/>
            <a:chExt cx="1890649" cy="2103667"/>
          </a:xfrm>
        </p:grpSpPr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43EE7DF-2E8A-F08E-07FB-EDE9D467DE48}"/>
                </a:ext>
              </a:extLst>
            </p:cNvPr>
            <p:cNvSpPr/>
            <p:nvPr/>
          </p:nvSpPr>
          <p:spPr>
            <a:xfrm>
              <a:off x="5949351" y="1986444"/>
              <a:ext cx="1890649" cy="2103667"/>
            </a:xfrm>
            <a:custGeom>
              <a:avLst/>
              <a:gdLst>
                <a:gd name="connsiteX0" fmla="*/ 979794 w 1890649"/>
                <a:gd name="connsiteY0" fmla="*/ 0 h 2103667"/>
                <a:gd name="connsiteX1" fmla="*/ 1046269 w 1890649"/>
                <a:gd name="connsiteY1" fmla="*/ 10145 h 2103667"/>
                <a:gd name="connsiteX2" fmla="*/ 1890649 w 1890649"/>
                <a:gd name="connsiteY2" fmla="*/ 1046164 h 2103667"/>
                <a:gd name="connsiteX3" fmla="*/ 1843106 w 1890649"/>
                <a:gd name="connsiteY3" fmla="*/ 1360633 h 2103667"/>
                <a:gd name="connsiteX4" fmla="*/ 1813122 w 1890649"/>
                <a:gd name="connsiteY4" fmla="*/ 1442556 h 2103667"/>
                <a:gd name="connsiteX5" fmla="*/ 1813122 w 1890649"/>
                <a:gd name="connsiteY5" fmla="*/ 1442556 h 2103667"/>
                <a:gd name="connsiteX6" fmla="*/ 1807545 w 1890649"/>
                <a:gd name="connsiteY6" fmla="*/ 1457791 h 2103667"/>
                <a:gd name="connsiteX7" fmla="*/ 1244773 w 1890649"/>
                <a:gd name="connsiteY7" fmla="*/ 2020563 h 2103667"/>
                <a:gd name="connsiteX8" fmla="*/ 1185616 w 1890649"/>
                <a:gd name="connsiteY8" fmla="*/ 2042215 h 2103667"/>
                <a:gd name="connsiteX9" fmla="*/ 1147614 w 1890649"/>
                <a:gd name="connsiteY9" fmla="*/ 2056124 h 2103667"/>
                <a:gd name="connsiteX10" fmla="*/ 833145 w 1890649"/>
                <a:gd name="connsiteY10" fmla="*/ 2103667 h 2103667"/>
                <a:gd name="connsiteX11" fmla="*/ 518676 w 1890649"/>
                <a:gd name="connsiteY11" fmla="*/ 2056124 h 2103667"/>
                <a:gd name="connsiteX12" fmla="*/ 496777 w 1890649"/>
                <a:gd name="connsiteY12" fmla="*/ 2048109 h 2103667"/>
                <a:gd name="connsiteX13" fmla="*/ 421517 w 1890649"/>
                <a:gd name="connsiteY13" fmla="*/ 2020563 h 2103667"/>
                <a:gd name="connsiteX14" fmla="*/ 160474 w 1890649"/>
                <a:gd name="connsiteY14" fmla="*/ 1862184 h 2103667"/>
                <a:gd name="connsiteX15" fmla="*/ 146649 w 1890649"/>
                <a:gd name="connsiteY15" fmla="*/ 1849619 h 2103667"/>
                <a:gd name="connsiteX16" fmla="*/ 85377 w 1890649"/>
                <a:gd name="connsiteY16" fmla="*/ 1793931 h 2103667"/>
                <a:gd name="connsiteX17" fmla="*/ 17124 w 1890649"/>
                <a:gd name="connsiteY17" fmla="*/ 1718834 h 2103667"/>
                <a:gd name="connsiteX18" fmla="*/ 0 w 1890649"/>
                <a:gd name="connsiteY18" fmla="*/ 1695934 h 2103667"/>
                <a:gd name="connsiteX19" fmla="*/ 38525 w 1890649"/>
                <a:gd name="connsiteY19" fmla="*/ 1701814 h 2103667"/>
                <a:gd name="connsiteX20" fmla="*/ 146649 w 1890649"/>
                <a:gd name="connsiteY20" fmla="*/ 1707274 h 2103667"/>
                <a:gd name="connsiteX21" fmla="*/ 254773 w 1890649"/>
                <a:gd name="connsiteY21" fmla="*/ 1701814 h 2103667"/>
                <a:gd name="connsiteX22" fmla="*/ 293298 w 1890649"/>
                <a:gd name="connsiteY22" fmla="*/ 1695934 h 2103667"/>
                <a:gd name="connsiteX23" fmla="*/ 359773 w 1890649"/>
                <a:gd name="connsiteY23" fmla="*/ 1685789 h 2103667"/>
                <a:gd name="connsiteX24" fmla="*/ 461118 w 1890649"/>
                <a:gd name="connsiteY24" fmla="*/ 1659731 h 2103667"/>
                <a:gd name="connsiteX25" fmla="*/ 499219 w 1890649"/>
                <a:gd name="connsiteY25" fmla="*/ 1645786 h 2103667"/>
                <a:gd name="connsiteX26" fmla="*/ 558277 w 1890649"/>
                <a:gd name="connsiteY26" fmla="*/ 1624170 h 2103667"/>
                <a:gd name="connsiteX27" fmla="*/ 819320 w 1890649"/>
                <a:gd name="connsiteY27" fmla="*/ 1465791 h 2103667"/>
                <a:gd name="connsiteX28" fmla="*/ 844509 w 1890649"/>
                <a:gd name="connsiteY28" fmla="*/ 1442898 h 2103667"/>
                <a:gd name="connsiteX29" fmla="*/ 894417 w 1890649"/>
                <a:gd name="connsiteY29" fmla="*/ 1397538 h 2103667"/>
                <a:gd name="connsiteX30" fmla="*/ 1182668 w 1890649"/>
                <a:gd name="connsiteY30" fmla="*/ 862894 h 2103667"/>
                <a:gd name="connsiteX31" fmla="*/ 1185715 w 1890649"/>
                <a:gd name="connsiteY31" fmla="*/ 842931 h 2103667"/>
                <a:gd name="connsiteX32" fmla="*/ 1185715 w 1890649"/>
                <a:gd name="connsiteY32" fmla="*/ 842931 h 2103667"/>
                <a:gd name="connsiteX33" fmla="*/ 1198693 w 1890649"/>
                <a:gd name="connsiteY33" fmla="*/ 757895 h 2103667"/>
                <a:gd name="connsiteX34" fmla="*/ 1204153 w 1890649"/>
                <a:gd name="connsiteY34" fmla="*/ 649771 h 2103667"/>
                <a:gd name="connsiteX35" fmla="*/ 1023548 w 1890649"/>
                <a:gd name="connsiteY35" fmla="*/ 58511 h 210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90649" h="2103667">
                  <a:moveTo>
                    <a:pt x="979794" y="0"/>
                  </a:moveTo>
                  <a:lnTo>
                    <a:pt x="1046269" y="10145"/>
                  </a:lnTo>
                  <a:cubicBezTo>
                    <a:pt x="1528156" y="108753"/>
                    <a:pt x="1890649" y="535127"/>
                    <a:pt x="1890649" y="1046164"/>
                  </a:cubicBezTo>
                  <a:cubicBezTo>
                    <a:pt x="1890649" y="1155672"/>
                    <a:pt x="1874004" y="1261293"/>
                    <a:pt x="1843106" y="1360633"/>
                  </a:cubicBezTo>
                  <a:lnTo>
                    <a:pt x="1813122" y="1442556"/>
                  </a:lnTo>
                  <a:lnTo>
                    <a:pt x="1813122" y="1442556"/>
                  </a:lnTo>
                  <a:lnTo>
                    <a:pt x="1807545" y="1457791"/>
                  </a:lnTo>
                  <a:cubicBezTo>
                    <a:pt x="1700520" y="1710827"/>
                    <a:pt x="1497809" y="1913538"/>
                    <a:pt x="1244773" y="2020563"/>
                  </a:cubicBezTo>
                  <a:lnTo>
                    <a:pt x="1185616" y="2042215"/>
                  </a:lnTo>
                  <a:lnTo>
                    <a:pt x="1147614" y="2056124"/>
                  </a:lnTo>
                  <a:cubicBezTo>
                    <a:pt x="1048274" y="2087022"/>
                    <a:pt x="942653" y="2103667"/>
                    <a:pt x="833145" y="2103667"/>
                  </a:cubicBezTo>
                  <a:cubicBezTo>
                    <a:pt x="723637" y="2103667"/>
                    <a:pt x="618017" y="2087022"/>
                    <a:pt x="518676" y="2056124"/>
                  </a:cubicBezTo>
                  <a:lnTo>
                    <a:pt x="496777" y="2048109"/>
                  </a:lnTo>
                  <a:lnTo>
                    <a:pt x="421517" y="2020563"/>
                  </a:lnTo>
                  <a:cubicBezTo>
                    <a:pt x="326629" y="1980429"/>
                    <a:pt x="238817" y="1926838"/>
                    <a:pt x="160474" y="1862184"/>
                  </a:cubicBezTo>
                  <a:lnTo>
                    <a:pt x="146649" y="1849619"/>
                  </a:lnTo>
                  <a:lnTo>
                    <a:pt x="85377" y="1793931"/>
                  </a:lnTo>
                  <a:cubicBezTo>
                    <a:pt x="61456" y="1770010"/>
                    <a:pt x="38675" y="1744948"/>
                    <a:pt x="17124" y="1718834"/>
                  </a:cubicBezTo>
                  <a:lnTo>
                    <a:pt x="0" y="1695934"/>
                  </a:lnTo>
                  <a:lnTo>
                    <a:pt x="38525" y="1701814"/>
                  </a:lnTo>
                  <a:cubicBezTo>
                    <a:pt x="74076" y="1705425"/>
                    <a:pt x="110147" y="1707274"/>
                    <a:pt x="146649" y="1707274"/>
                  </a:cubicBezTo>
                  <a:cubicBezTo>
                    <a:pt x="183152" y="1707274"/>
                    <a:pt x="219223" y="1705425"/>
                    <a:pt x="254773" y="1701814"/>
                  </a:cubicBezTo>
                  <a:lnTo>
                    <a:pt x="293298" y="1695934"/>
                  </a:lnTo>
                  <a:lnTo>
                    <a:pt x="359773" y="1685789"/>
                  </a:lnTo>
                  <a:cubicBezTo>
                    <a:pt x="394194" y="1678746"/>
                    <a:pt x="428005" y="1670030"/>
                    <a:pt x="461118" y="1659731"/>
                  </a:cubicBezTo>
                  <a:lnTo>
                    <a:pt x="499219" y="1645786"/>
                  </a:lnTo>
                  <a:lnTo>
                    <a:pt x="558277" y="1624170"/>
                  </a:lnTo>
                  <a:cubicBezTo>
                    <a:pt x="653166" y="1584036"/>
                    <a:pt x="740977" y="1530445"/>
                    <a:pt x="819320" y="1465791"/>
                  </a:cubicBezTo>
                  <a:lnTo>
                    <a:pt x="844509" y="1442898"/>
                  </a:lnTo>
                  <a:lnTo>
                    <a:pt x="894417" y="1397538"/>
                  </a:lnTo>
                  <a:cubicBezTo>
                    <a:pt x="1037945" y="1254010"/>
                    <a:pt x="1140408" y="1069417"/>
                    <a:pt x="1182668" y="862894"/>
                  </a:cubicBezTo>
                  <a:lnTo>
                    <a:pt x="1185715" y="842931"/>
                  </a:lnTo>
                  <a:lnTo>
                    <a:pt x="1185715" y="842931"/>
                  </a:lnTo>
                  <a:lnTo>
                    <a:pt x="1198693" y="757895"/>
                  </a:lnTo>
                  <a:cubicBezTo>
                    <a:pt x="1202304" y="722345"/>
                    <a:pt x="1204153" y="686274"/>
                    <a:pt x="1204153" y="649771"/>
                  </a:cubicBezTo>
                  <a:cubicBezTo>
                    <a:pt x="1204153" y="430755"/>
                    <a:pt x="1137573" y="227289"/>
                    <a:pt x="1023548" y="58511"/>
                  </a:cubicBezTo>
                  <a:close/>
                </a:path>
              </a:pathLst>
            </a:custGeom>
            <a:solidFill>
              <a:srgbClr val="7F6A93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76" name="Graphic 75" descr="Head with gears">
              <a:extLst>
                <a:ext uri="{FF2B5EF4-FFF2-40B4-BE49-F238E27FC236}">
                  <a16:creationId xmlns:a16="http://schemas.microsoft.com/office/drawing/2014/main" id="{8ECA61DD-9BD8-D3B0-A251-366BADE0E8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289682" y="2747930"/>
              <a:ext cx="414139" cy="414139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BF9AF575-AEEA-982B-5AE0-B94B744AD679}"/>
              </a:ext>
            </a:extLst>
          </p:cNvPr>
          <p:cNvGrpSpPr/>
          <p:nvPr/>
        </p:nvGrpSpPr>
        <p:grpSpPr>
          <a:xfrm>
            <a:off x="5122604" y="-3132345"/>
            <a:ext cx="1891228" cy="2103580"/>
            <a:chOff x="5038495" y="3176394"/>
            <a:chExt cx="1891228" cy="210358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4299253-C0A0-6C99-6B0B-BA3B74C084FA}"/>
                </a:ext>
              </a:extLst>
            </p:cNvPr>
            <p:cNvSpPr/>
            <p:nvPr/>
          </p:nvSpPr>
          <p:spPr>
            <a:xfrm>
              <a:off x="5038495" y="3176394"/>
              <a:ext cx="1891228" cy="2103580"/>
            </a:xfrm>
            <a:custGeom>
              <a:avLst/>
              <a:gdLst>
                <a:gd name="connsiteX0" fmla="*/ 910276 w 1891228"/>
                <a:gd name="connsiteY0" fmla="*/ 0 h 2103580"/>
                <a:gd name="connsiteX1" fmla="*/ 867101 w 1891228"/>
                <a:gd name="connsiteY1" fmla="*/ 57737 h 2103580"/>
                <a:gd name="connsiteX2" fmla="*/ 769600 w 1891228"/>
                <a:gd name="connsiteY2" fmla="*/ 237369 h 2103580"/>
                <a:gd name="connsiteX3" fmla="*/ 764024 w 1891228"/>
                <a:gd name="connsiteY3" fmla="*/ 252605 h 2103580"/>
                <a:gd name="connsiteX4" fmla="*/ 734039 w 1891228"/>
                <a:gd name="connsiteY4" fmla="*/ 334528 h 2103580"/>
                <a:gd name="connsiteX5" fmla="*/ 707981 w 1891228"/>
                <a:gd name="connsiteY5" fmla="*/ 435873 h 2103580"/>
                <a:gd name="connsiteX6" fmla="*/ 704935 w 1891228"/>
                <a:gd name="connsiteY6" fmla="*/ 455836 h 2103580"/>
                <a:gd name="connsiteX7" fmla="*/ 691956 w 1891228"/>
                <a:gd name="connsiteY7" fmla="*/ 540873 h 2103580"/>
                <a:gd name="connsiteX8" fmla="*/ 686496 w 1891228"/>
                <a:gd name="connsiteY8" fmla="*/ 648997 h 2103580"/>
                <a:gd name="connsiteX9" fmla="*/ 691956 w 1891228"/>
                <a:gd name="connsiteY9" fmla="*/ 757121 h 2103580"/>
                <a:gd name="connsiteX10" fmla="*/ 707377 w 1891228"/>
                <a:gd name="connsiteY10" fmla="*/ 858159 h 2103580"/>
                <a:gd name="connsiteX11" fmla="*/ 707981 w 1891228"/>
                <a:gd name="connsiteY11" fmla="*/ 862121 h 2103580"/>
                <a:gd name="connsiteX12" fmla="*/ 996232 w 1891228"/>
                <a:gd name="connsiteY12" fmla="*/ 1396765 h 2103580"/>
                <a:gd name="connsiteX13" fmla="*/ 1057504 w 1891228"/>
                <a:gd name="connsiteY13" fmla="*/ 1452453 h 2103580"/>
                <a:gd name="connsiteX14" fmla="*/ 1071329 w 1891228"/>
                <a:gd name="connsiteY14" fmla="*/ 1465018 h 2103580"/>
                <a:gd name="connsiteX15" fmla="*/ 1744000 w 1891228"/>
                <a:gd name="connsiteY15" fmla="*/ 1706501 h 2103580"/>
                <a:gd name="connsiteX16" fmla="*/ 1852124 w 1891228"/>
                <a:gd name="connsiteY16" fmla="*/ 1701041 h 2103580"/>
                <a:gd name="connsiteX17" fmla="*/ 1891228 w 1891228"/>
                <a:gd name="connsiteY17" fmla="*/ 1695073 h 2103580"/>
                <a:gd name="connsiteX18" fmla="*/ 1873525 w 1891228"/>
                <a:gd name="connsiteY18" fmla="*/ 1718747 h 2103580"/>
                <a:gd name="connsiteX19" fmla="*/ 1057504 w 1891228"/>
                <a:gd name="connsiteY19" fmla="*/ 2103580 h 2103580"/>
                <a:gd name="connsiteX20" fmla="*/ 241483 w 1891228"/>
                <a:gd name="connsiteY20" fmla="*/ 1718747 h 2103580"/>
                <a:gd name="connsiteX21" fmla="*/ 223780 w 1891228"/>
                <a:gd name="connsiteY21" fmla="*/ 1695073 h 2103580"/>
                <a:gd name="connsiteX22" fmla="*/ 180605 w 1891228"/>
                <a:gd name="connsiteY22" fmla="*/ 1637336 h 2103580"/>
                <a:gd name="connsiteX23" fmla="*/ 0 w 1891228"/>
                <a:gd name="connsiteY23" fmla="*/ 1046076 h 2103580"/>
                <a:gd name="connsiteX24" fmla="*/ 5460 w 1891228"/>
                <a:gd name="connsiteY24" fmla="*/ 937952 h 2103580"/>
                <a:gd name="connsiteX25" fmla="*/ 18538 w 1891228"/>
                <a:gd name="connsiteY25" fmla="*/ 852265 h 2103580"/>
                <a:gd name="connsiteX26" fmla="*/ 21485 w 1891228"/>
                <a:gd name="connsiteY26" fmla="*/ 832952 h 2103580"/>
                <a:gd name="connsiteX27" fmla="*/ 309736 w 1891228"/>
                <a:gd name="connsiteY27" fmla="*/ 298308 h 2103580"/>
                <a:gd name="connsiteX28" fmla="*/ 359645 w 1891228"/>
                <a:gd name="connsiteY28" fmla="*/ 252948 h 2103580"/>
                <a:gd name="connsiteX29" fmla="*/ 384833 w 1891228"/>
                <a:gd name="connsiteY29" fmla="*/ 230055 h 2103580"/>
                <a:gd name="connsiteX30" fmla="*/ 645876 w 1891228"/>
                <a:gd name="connsiteY30" fmla="*/ 71676 h 2103580"/>
                <a:gd name="connsiteX31" fmla="*/ 705034 w 1891228"/>
                <a:gd name="connsiteY31" fmla="*/ 50024 h 2103580"/>
                <a:gd name="connsiteX32" fmla="*/ 743035 w 1891228"/>
                <a:gd name="connsiteY32" fmla="*/ 36115 h 2103580"/>
                <a:gd name="connsiteX33" fmla="*/ 844380 w 1891228"/>
                <a:gd name="connsiteY33" fmla="*/ 10057 h 2103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891228" h="2103580">
                  <a:moveTo>
                    <a:pt x="910276" y="0"/>
                  </a:moveTo>
                  <a:lnTo>
                    <a:pt x="867101" y="57737"/>
                  </a:lnTo>
                  <a:cubicBezTo>
                    <a:pt x="829093" y="113996"/>
                    <a:pt x="796357" y="174110"/>
                    <a:pt x="769600" y="237369"/>
                  </a:cubicBezTo>
                  <a:lnTo>
                    <a:pt x="764024" y="252605"/>
                  </a:lnTo>
                  <a:lnTo>
                    <a:pt x="734039" y="334528"/>
                  </a:lnTo>
                  <a:cubicBezTo>
                    <a:pt x="723740" y="367641"/>
                    <a:pt x="715024" y="401453"/>
                    <a:pt x="707981" y="435873"/>
                  </a:cubicBezTo>
                  <a:lnTo>
                    <a:pt x="704935" y="455836"/>
                  </a:lnTo>
                  <a:lnTo>
                    <a:pt x="691956" y="540873"/>
                  </a:lnTo>
                  <a:cubicBezTo>
                    <a:pt x="688346" y="576424"/>
                    <a:pt x="686496" y="612494"/>
                    <a:pt x="686496" y="648997"/>
                  </a:cubicBezTo>
                  <a:cubicBezTo>
                    <a:pt x="686496" y="685500"/>
                    <a:pt x="688346" y="721571"/>
                    <a:pt x="691956" y="757121"/>
                  </a:cubicBezTo>
                  <a:lnTo>
                    <a:pt x="707377" y="858159"/>
                  </a:lnTo>
                  <a:lnTo>
                    <a:pt x="707981" y="862121"/>
                  </a:lnTo>
                  <a:cubicBezTo>
                    <a:pt x="750242" y="1068644"/>
                    <a:pt x="852704" y="1253237"/>
                    <a:pt x="996232" y="1396765"/>
                  </a:cubicBezTo>
                  <a:lnTo>
                    <a:pt x="1057504" y="1452453"/>
                  </a:lnTo>
                  <a:lnTo>
                    <a:pt x="1071329" y="1465018"/>
                  </a:lnTo>
                  <a:cubicBezTo>
                    <a:pt x="1254129" y="1615878"/>
                    <a:pt x="1488481" y="1706501"/>
                    <a:pt x="1744000" y="1706501"/>
                  </a:cubicBezTo>
                  <a:cubicBezTo>
                    <a:pt x="1780503" y="1706501"/>
                    <a:pt x="1816574" y="1704652"/>
                    <a:pt x="1852124" y="1701041"/>
                  </a:cubicBezTo>
                  <a:lnTo>
                    <a:pt x="1891228" y="1695073"/>
                  </a:lnTo>
                  <a:lnTo>
                    <a:pt x="1873525" y="1718747"/>
                  </a:lnTo>
                  <a:cubicBezTo>
                    <a:pt x="1679564" y="1953774"/>
                    <a:pt x="1386028" y="2103580"/>
                    <a:pt x="1057504" y="2103580"/>
                  </a:cubicBezTo>
                  <a:cubicBezTo>
                    <a:pt x="728980" y="2103580"/>
                    <a:pt x="435445" y="1953774"/>
                    <a:pt x="241483" y="1718747"/>
                  </a:cubicBezTo>
                  <a:lnTo>
                    <a:pt x="223780" y="1695073"/>
                  </a:lnTo>
                  <a:lnTo>
                    <a:pt x="180605" y="1637336"/>
                  </a:lnTo>
                  <a:cubicBezTo>
                    <a:pt x="66581" y="1468558"/>
                    <a:pt x="0" y="1265092"/>
                    <a:pt x="0" y="1046076"/>
                  </a:cubicBezTo>
                  <a:cubicBezTo>
                    <a:pt x="0" y="1009573"/>
                    <a:pt x="1850" y="973503"/>
                    <a:pt x="5460" y="937952"/>
                  </a:cubicBezTo>
                  <a:lnTo>
                    <a:pt x="18538" y="852265"/>
                  </a:lnTo>
                  <a:lnTo>
                    <a:pt x="21485" y="832952"/>
                  </a:lnTo>
                  <a:cubicBezTo>
                    <a:pt x="63746" y="626429"/>
                    <a:pt x="166208" y="441836"/>
                    <a:pt x="309736" y="298308"/>
                  </a:cubicBezTo>
                  <a:lnTo>
                    <a:pt x="359645" y="252948"/>
                  </a:lnTo>
                  <a:lnTo>
                    <a:pt x="384833" y="230055"/>
                  </a:lnTo>
                  <a:cubicBezTo>
                    <a:pt x="463176" y="165401"/>
                    <a:pt x="550988" y="111811"/>
                    <a:pt x="645876" y="71676"/>
                  </a:cubicBezTo>
                  <a:lnTo>
                    <a:pt x="705034" y="50024"/>
                  </a:lnTo>
                  <a:lnTo>
                    <a:pt x="743035" y="36115"/>
                  </a:lnTo>
                  <a:cubicBezTo>
                    <a:pt x="776149" y="25816"/>
                    <a:pt x="809960" y="17100"/>
                    <a:pt x="844380" y="10057"/>
                  </a:cubicBezTo>
                  <a:close/>
                </a:path>
              </a:pathLst>
            </a:custGeom>
            <a:solidFill>
              <a:srgbClr val="D3D5D4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78" name="Graphic 77" descr="Bullseye">
              <a:extLst>
                <a:ext uri="{FF2B5EF4-FFF2-40B4-BE49-F238E27FC236}">
                  <a16:creationId xmlns:a16="http://schemas.microsoft.com/office/drawing/2014/main" id="{C3F5EF87-0DE5-BFFF-7BEE-437A5626EAB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724992" y="4709933"/>
              <a:ext cx="414139" cy="414139"/>
            </a:xfrm>
            <a:prstGeom prst="rect">
              <a:avLst/>
            </a:prstGeom>
          </p:spPr>
        </p:pic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99199F03-5117-883D-C123-7FC05FA540E7}"/>
              </a:ext>
            </a:extLst>
          </p:cNvPr>
          <p:cNvGrpSpPr/>
          <p:nvPr/>
        </p:nvGrpSpPr>
        <p:grpSpPr>
          <a:xfrm>
            <a:off x="-3479429" y="-1453896"/>
            <a:ext cx="2115008" cy="1453896"/>
            <a:chOff x="5724992" y="3428999"/>
            <a:chExt cx="2115008" cy="1453896"/>
          </a:xfrm>
        </p:grpSpPr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94929FD-AF12-B449-8E13-80D954D85636}"/>
                </a:ext>
              </a:extLst>
            </p:cNvPr>
            <p:cNvSpPr/>
            <p:nvPr/>
          </p:nvSpPr>
          <p:spPr>
            <a:xfrm>
              <a:off x="5724992" y="3428999"/>
              <a:ext cx="2115008" cy="1453896"/>
            </a:xfrm>
            <a:custGeom>
              <a:avLst/>
              <a:gdLst>
                <a:gd name="connsiteX0" fmla="*/ 77528 w 2115008"/>
                <a:gd name="connsiteY0" fmla="*/ 0 h 1453896"/>
                <a:gd name="connsiteX1" fmla="*/ 83104 w 2115008"/>
                <a:gd name="connsiteY1" fmla="*/ 15236 h 1453896"/>
                <a:gd name="connsiteX2" fmla="*/ 180605 w 2115008"/>
                <a:gd name="connsiteY2" fmla="*/ 194868 h 1453896"/>
                <a:gd name="connsiteX3" fmla="*/ 224359 w 2115008"/>
                <a:gd name="connsiteY3" fmla="*/ 253379 h 1453896"/>
                <a:gd name="connsiteX4" fmla="*/ 241483 w 2115008"/>
                <a:gd name="connsiteY4" fmla="*/ 276279 h 1453896"/>
                <a:gd name="connsiteX5" fmla="*/ 309736 w 2115008"/>
                <a:gd name="connsiteY5" fmla="*/ 351376 h 1453896"/>
                <a:gd name="connsiteX6" fmla="*/ 371008 w 2115008"/>
                <a:gd name="connsiteY6" fmla="*/ 407064 h 1453896"/>
                <a:gd name="connsiteX7" fmla="*/ 384833 w 2115008"/>
                <a:gd name="connsiteY7" fmla="*/ 419629 h 1453896"/>
                <a:gd name="connsiteX8" fmla="*/ 645876 w 2115008"/>
                <a:gd name="connsiteY8" fmla="*/ 578008 h 1453896"/>
                <a:gd name="connsiteX9" fmla="*/ 721136 w 2115008"/>
                <a:gd name="connsiteY9" fmla="*/ 605554 h 1453896"/>
                <a:gd name="connsiteX10" fmla="*/ 743035 w 2115008"/>
                <a:gd name="connsiteY10" fmla="*/ 613569 h 1453896"/>
                <a:gd name="connsiteX11" fmla="*/ 1057504 w 2115008"/>
                <a:gd name="connsiteY11" fmla="*/ 661112 h 1453896"/>
                <a:gd name="connsiteX12" fmla="*/ 1371973 w 2115008"/>
                <a:gd name="connsiteY12" fmla="*/ 613569 h 1453896"/>
                <a:gd name="connsiteX13" fmla="*/ 1409975 w 2115008"/>
                <a:gd name="connsiteY13" fmla="*/ 599660 h 1453896"/>
                <a:gd name="connsiteX14" fmla="*/ 1469132 w 2115008"/>
                <a:gd name="connsiteY14" fmla="*/ 578008 h 1453896"/>
                <a:gd name="connsiteX15" fmla="*/ 2031904 w 2115008"/>
                <a:gd name="connsiteY15" fmla="*/ 15236 h 1453896"/>
                <a:gd name="connsiteX16" fmla="*/ 2037481 w 2115008"/>
                <a:gd name="connsiteY16" fmla="*/ 0 h 1453896"/>
                <a:gd name="connsiteX17" fmla="*/ 2067465 w 2115008"/>
                <a:gd name="connsiteY17" fmla="*/ 81923 h 1453896"/>
                <a:gd name="connsiteX18" fmla="*/ 2115008 w 2115008"/>
                <a:gd name="connsiteY18" fmla="*/ 396392 h 1453896"/>
                <a:gd name="connsiteX19" fmla="*/ 1270628 w 2115008"/>
                <a:gd name="connsiteY19" fmla="*/ 1432411 h 1453896"/>
                <a:gd name="connsiteX20" fmla="*/ 1204732 w 2115008"/>
                <a:gd name="connsiteY20" fmla="*/ 1442468 h 1453896"/>
                <a:gd name="connsiteX21" fmla="*/ 1165628 w 2115008"/>
                <a:gd name="connsiteY21" fmla="*/ 1448436 h 1453896"/>
                <a:gd name="connsiteX22" fmla="*/ 1057504 w 2115008"/>
                <a:gd name="connsiteY22" fmla="*/ 1453896 h 1453896"/>
                <a:gd name="connsiteX23" fmla="*/ 384833 w 2115008"/>
                <a:gd name="connsiteY23" fmla="*/ 1212413 h 1453896"/>
                <a:gd name="connsiteX24" fmla="*/ 371008 w 2115008"/>
                <a:gd name="connsiteY24" fmla="*/ 1199848 h 1453896"/>
                <a:gd name="connsiteX25" fmla="*/ 309736 w 2115008"/>
                <a:gd name="connsiteY25" fmla="*/ 1144160 h 1453896"/>
                <a:gd name="connsiteX26" fmla="*/ 21485 w 2115008"/>
                <a:gd name="connsiteY26" fmla="*/ 609516 h 1453896"/>
                <a:gd name="connsiteX27" fmla="*/ 20881 w 2115008"/>
                <a:gd name="connsiteY27" fmla="*/ 605554 h 1453896"/>
                <a:gd name="connsiteX28" fmla="*/ 5460 w 2115008"/>
                <a:gd name="connsiteY28" fmla="*/ 504516 h 1453896"/>
                <a:gd name="connsiteX29" fmla="*/ 0 w 2115008"/>
                <a:gd name="connsiteY29" fmla="*/ 396392 h 1453896"/>
                <a:gd name="connsiteX30" fmla="*/ 5460 w 2115008"/>
                <a:gd name="connsiteY30" fmla="*/ 288268 h 1453896"/>
                <a:gd name="connsiteX31" fmla="*/ 18439 w 2115008"/>
                <a:gd name="connsiteY31" fmla="*/ 203231 h 1453896"/>
                <a:gd name="connsiteX32" fmla="*/ 21485 w 2115008"/>
                <a:gd name="connsiteY32" fmla="*/ 183268 h 1453896"/>
                <a:gd name="connsiteX33" fmla="*/ 47543 w 2115008"/>
                <a:gd name="connsiteY33" fmla="*/ 81923 h 145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15008" h="1453896">
                  <a:moveTo>
                    <a:pt x="77528" y="0"/>
                  </a:moveTo>
                  <a:lnTo>
                    <a:pt x="83104" y="15236"/>
                  </a:lnTo>
                  <a:cubicBezTo>
                    <a:pt x="109861" y="78495"/>
                    <a:pt x="142597" y="138609"/>
                    <a:pt x="180605" y="194868"/>
                  </a:cubicBezTo>
                  <a:lnTo>
                    <a:pt x="224359" y="253379"/>
                  </a:lnTo>
                  <a:lnTo>
                    <a:pt x="241483" y="276279"/>
                  </a:lnTo>
                  <a:cubicBezTo>
                    <a:pt x="263034" y="302393"/>
                    <a:pt x="285815" y="327455"/>
                    <a:pt x="309736" y="351376"/>
                  </a:cubicBezTo>
                  <a:lnTo>
                    <a:pt x="371008" y="407064"/>
                  </a:lnTo>
                  <a:lnTo>
                    <a:pt x="384833" y="419629"/>
                  </a:lnTo>
                  <a:cubicBezTo>
                    <a:pt x="463176" y="484283"/>
                    <a:pt x="550988" y="537874"/>
                    <a:pt x="645876" y="578008"/>
                  </a:cubicBezTo>
                  <a:lnTo>
                    <a:pt x="721136" y="605554"/>
                  </a:lnTo>
                  <a:lnTo>
                    <a:pt x="743035" y="613569"/>
                  </a:lnTo>
                  <a:cubicBezTo>
                    <a:pt x="842376" y="644467"/>
                    <a:pt x="947996" y="661112"/>
                    <a:pt x="1057504" y="661112"/>
                  </a:cubicBezTo>
                  <a:cubicBezTo>
                    <a:pt x="1167012" y="661112"/>
                    <a:pt x="1272633" y="644467"/>
                    <a:pt x="1371973" y="613569"/>
                  </a:cubicBezTo>
                  <a:lnTo>
                    <a:pt x="1409975" y="599660"/>
                  </a:lnTo>
                  <a:lnTo>
                    <a:pt x="1469132" y="578008"/>
                  </a:lnTo>
                  <a:cubicBezTo>
                    <a:pt x="1722168" y="470983"/>
                    <a:pt x="1924879" y="268272"/>
                    <a:pt x="2031904" y="15236"/>
                  </a:cubicBezTo>
                  <a:lnTo>
                    <a:pt x="2037481" y="0"/>
                  </a:lnTo>
                  <a:lnTo>
                    <a:pt x="2067465" y="81923"/>
                  </a:lnTo>
                  <a:cubicBezTo>
                    <a:pt x="2098363" y="181264"/>
                    <a:pt x="2115008" y="286884"/>
                    <a:pt x="2115008" y="396392"/>
                  </a:cubicBezTo>
                  <a:cubicBezTo>
                    <a:pt x="2115008" y="907430"/>
                    <a:pt x="1752515" y="1333803"/>
                    <a:pt x="1270628" y="1432411"/>
                  </a:cubicBezTo>
                  <a:lnTo>
                    <a:pt x="1204732" y="1442468"/>
                  </a:lnTo>
                  <a:lnTo>
                    <a:pt x="1165628" y="1448436"/>
                  </a:lnTo>
                  <a:cubicBezTo>
                    <a:pt x="1130078" y="1452047"/>
                    <a:pt x="1094007" y="1453896"/>
                    <a:pt x="1057504" y="1453896"/>
                  </a:cubicBezTo>
                  <a:cubicBezTo>
                    <a:pt x="801985" y="1453896"/>
                    <a:pt x="567633" y="1363273"/>
                    <a:pt x="384833" y="1212413"/>
                  </a:cubicBezTo>
                  <a:lnTo>
                    <a:pt x="371008" y="1199848"/>
                  </a:lnTo>
                  <a:lnTo>
                    <a:pt x="309736" y="1144160"/>
                  </a:lnTo>
                  <a:cubicBezTo>
                    <a:pt x="166208" y="1000632"/>
                    <a:pt x="63746" y="816039"/>
                    <a:pt x="21485" y="609516"/>
                  </a:cubicBezTo>
                  <a:lnTo>
                    <a:pt x="20881" y="605554"/>
                  </a:lnTo>
                  <a:lnTo>
                    <a:pt x="5460" y="504516"/>
                  </a:lnTo>
                  <a:cubicBezTo>
                    <a:pt x="1850" y="468966"/>
                    <a:pt x="0" y="432895"/>
                    <a:pt x="0" y="396392"/>
                  </a:cubicBezTo>
                  <a:cubicBezTo>
                    <a:pt x="0" y="359889"/>
                    <a:pt x="1850" y="323819"/>
                    <a:pt x="5460" y="288268"/>
                  </a:cubicBezTo>
                  <a:lnTo>
                    <a:pt x="18439" y="203231"/>
                  </a:lnTo>
                  <a:lnTo>
                    <a:pt x="21485" y="183268"/>
                  </a:lnTo>
                  <a:cubicBezTo>
                    <a:pt x="28528" y="148848"/>
                    <a:pt x="37244" y="115036"/>
                    <a:pt x="47543" y="81923"/>
                  </a:cubicBezTo>
                  <a:close/>
                </a:path>
              </a:pathLst>
            </a:custGeom>
            <a:solidFill>
              <a:srgbClr val="3D3B30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80" name="Graphic 79" descr="Gauge">
              <a:extLst>
                <a:ext uri="{FF2B5EF4-FFF2-40B4-BE49-F238E27FC236}">
                  <a16:creationId xmlns:a16="http://schemas.microsoft.com/office/drawing/2014/main" id="{92B595B4-D933-743A-A95B-FA0DEDBA406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6970722" y="4155947"/>
              <a:ext cx="414139" cy="414139"/>
            </a:xfrm>
            <a:prstGeom prst="rect">
              <a:avLst/>
            </a:prstGeom>
          </p:spPr>
        </p:pic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270F7F9-283C-C382-2D18-28BA0577250D}"/>
              </a:ext>
            </a:extLst>
          </p:cNvPr>
          <p:cNvGrpSpPr/>
          <p:nvPr/>
        </p:nvGrpSpPr>
        <p:grpSpPr>
          <a:xfrm>
            <a:off x="13424812" y="-1570939"/>
            <a:ext cx="1891228" cy="2103580"/>
            <a:chOff x="4352000" y="2767887"/>
            <a:chExt cx="1891228" cy="2103580"/>
          </a:xfrm>
        </p:grpSpPr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748751E7-BB22-66C5-F19E-20A35E58C939}"/>
                </a:ext>
              </a:extLst>
            </p:cNvPr>
            <p:cNvSpPr/>
            <p:nvPr/>
          </p:nvSpPr>
          <p:spPr>
            <a:xfrm>
              <a:off x="4352000" y="2767887"/>
              <a:ext cx="1891228" cy="2103580"/>
            </a:xfrm>
            <a:custGeom>
              <a:avLst/>
              <a:gdLst>
                <a:gd name="connsiteX0" fmla="*/ 1057504 w 1891228"/>
                <a:gd name="connsiteY0" fmla="*/ 0 h 2103580"/>
                <a:gd name="connsiteX1" fmla="*/ 1371973 w 1891228"/>
                <a:gd name="connsiteY1" fmla="*/ 47543 h 2103580"/>
                <a:gd name="connsiteX2" fmla="*/ 1393873 w 1891228"/>
                <a:gd name="connsiteY2" fmla="*/ 55558 h 2103580"/>
                <a:gd name="connsiteX3" fmla="*/ 1469132 w 1891228"/>
                <a:gd name="connsiteY3" fmla="*/ 83104 h 2103580"/>
                <a:gd name="connsiteX4" fmla="*/ 1730175 w 1891228"/>
                <a:gd name="connsiteY4" fmla="*/ 241483 h 2103580"/>
                <a:gd name="connsiteX5" fmla="*/ 1744000 w 1891228"/>
                <a:gd name="connsiteY5" fmla="*/ 254048 h 2103580"/>
                <a:gd name="connsiteX6" fmla="*/ 1805272 w 1891228"/>
                <a:gd name="connsiteY6" fmla="*/ 309736 h 2103580"/>
                <a:gd name="connsiteX7" fmla="*/ 1873525 w 1891228"/>
                <a:gd name="connsiteY7" fmla="*/ 384833 h 2103580"/>
                <a:gd name="connsiteX8" fmla="*/ 1891228 w 1891228"/>
                <a:gd name="connsiteY8" fmla="*/ 408507 h 2103580"/>
                <a:gd name="connsiteX9" fmla="*/ 1852124 w 1891228"/>
                <a:gd name="connsiteY9" fmla="*/ 402539 h 2103580"/>
                <a:gd name="connsiteX10" fmla="*/ 1744000 w 1891228"/>
                <a:gd name="connsiteY10" fmla="*/ 397079 h 2103580"/>
                <a:gd name="connsiteX11" fmla="*/ 1635876 w 1891228"/>
                <a:gd name="connsiteY11" fmla="*/ 402539 h 2103580"/>
                <a:gd name="connsiteX12" fmla="*/ 1596772 w 1891228"/>
                <a:gd name="connsiteY12" fmla="*/ 408507 h 2103580"/>
                <a:gd name="connsiteX13" fmla="*/ 1530876 w 1891228"/>
                <a:gd name="connsiteY13" fmla="*/ 418564 h 2103580"/>
                <a:gd name="connsiteX14" fmla="*/ 1429531 w 1891228"/>
                <a:gd name="connsiteY14" fmla="*/ 444622 h 2103580"/>
                <a:gd name="connsiteX15" fmla="*/ 1391530 w 1891228"/>
                <a:gd name="connsiteY15" fmla="*/ 458531 h 2103580"/>
                <a:gd name="connsiteX16" fmla="*/ 1332372 w 1891228"/>
                <a:gd name="connsiteY16" fmla="*/ 480183 h 2103580"/>
                <a:gd name="connsiteX17" fmla="*/ 1071329 w 1891228"/>
                <a:gd name="connsiteY17" fmla="*/ 638562 h 2103580"/>
                <a:gd name="connsiteX18" fmla="*/ 1046141 w 1891228"/>
                <a:gd name="connsiteY18" fmla="*/ 661455 h 2103580"/>
                <a:gd name="connsiteX19" fmla="*/ 996232 w 1891228"/>
                <a:gd name="connsiteY19" fmla="*/ 706815 h 2103580"/>
                <a:gd name="connsiteX20" fmla="*/ 707981 w 1891228"/>
                <a:gd name="connsiteY20" fmla="*/ 1241459 h 2103580"/>
                <a:gd name="connsiteX21" fmla="*/ 705034 w 1891228"/>
                <a:gd name="connsiteY21" fmla="*/ 1260772 h 2103580"/>
                <a:gd name="connsiteX22" fmla="*/ 691956 w 1891228"/>
                <a:gd name="connsiteY22" fmla="*/ 1346459 h 2103580"/>
                <a:gd name="connsiteX23" fmla="*/ 686496 w 1891228"/>
                <a:gd name="connsiteY23" fmla="*/ 1454583 h 2103580"/>
                <a:gd name="connsiteX24" fmla="*/ 867101 w 1891228"/>
                <a:gd name="connsiteY24" fmla="*/ 2045843 h 2103580"/>
                <a:gd name="connsiteX25" fmla="*/ 910276 w 1891228"/>
                <a:gd name="connsiteY25" fmla="*/ 2103580 h 2103580"/>
                <a:gd name="connsiteX26" fmla="*/ 844380 w 1891228"/>
                <a:gd name="connsiteY26" fmla="*/ 2093523 h 2103580"/>
                <a:gd name="connsiteX27" fmla="*/ 0 w 1891228"/>
                <a:gd name="connsiteY27" fmla="*/ 1057504 h 2103580"/>
                <a:gd name="connsiteX28" fmla="*/ 47543 w 1891228"/>
                <a:gd name="connsiteY28" fmla="*/ 743035 h 2103580"/>
                <a:gd name="connsiteX29" fmla="*/ 77528 w 1891228"/>
                <a:gd name="connsiteY29" fmla="*/ 661112 h 2103580"/>
                <a:gd name="connsiteX30" fmla="*/ 83104 w 1891228"/>
                <a:gd name="connsiteY30" fmla="*/ 645876 h 2103580"/>
                <a:gd name="connsiteX31" fmla="*/ 645876 w 1891228"/>
                <a:gd name="connsiteY31" fmla="*/ 83104 h 2103580"/>
                <a:gd name="connsiteX32" fmla="*/ 704935 w 1891228"/>
                <a:gd name="connsiteY32" fmla="*/ 61488 h 2103580"/>
                <a:gd name="connsiteX33" fmla="*/ 743035 w 1891228"/>
                <a:gd name="connsiteY33" fmla="*/ 47543 h 2103580"/>
                <a:gd name="connsiteX34" fmla="*/ 1057504 w 1891228"/>
                <a:gd name="connsiteY34" fmla="*/ 0 h 2103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891228" h="2103580">
                  <a:moveTo>
                    <a:pt x="1057504" y="0"/>
                  </a:moveTo>
                  <a:cubicBezTo>
                    <a:pt x="1167012" y="0"/>
                    <a:pt x="1272633" y="16645"/>
                    <a:pt x="1371973" y="47543"/>
                  </a:cubicBezTo>
                  <a:lnTo>
                    <a:pt x="1393873" y="55558"/>
                  </a:lnTo>
                  <a:lnTo>
                    <a:pt x="1469132" y="83104"/>
                  </a:lnTo>
                  <a:cubicBezTo>
                    <a:pt x="1564021" y="123239"/>
                    <a:pt x="1651832" y="176829"/>
                    <a:pt x="1730175" y="241483"/>
                  </a:cubicBezTo>
                  <a:lnTo>
                    <a:pt x="1744000" y="254048"/>
                  </a:lnTo>
                  <a:lnTo>
                    <a:pt x="1805272" y="309736"/>
                  </a:lnTo>
                  <a:cubicBezTo>
                    <a:pt x="1829194" y="333657"/>
                    <a:pt x="1851974" y="358719"/>
                    <a:pt x="1873525" y="384833"/>
                  </a:cubicBezTo>
                  <a:lnTo>
                    <a:pt x="1891228" y="408507"/>
                  </a:lnTo>
                  <a:lnTo>
                    <a:pt x="1852124" y="402539"/>
                  </a:lnTo>
                  <a:cubicBezTo>
                    <a:pt x="1816574" y="398929"/>
                    <a:pt x="1780503" y="397079"/>
                    <a:pt x="1744000" y="397079"/>
                  </a:cubicBezTo>
                  <a:cubicBezTo>
                    <a:pt x="1707498" y="397079"/>
                    <a:pt x="1671427" y="398929"/>
                    <a:pt x="1635876" y="402539"/>
                  </a:cubicBezTo>
                  <a:lnTo>
                    <a:pt x="1596772" y="408507"/>
                  </a:lnTo>
                  <a:lnTo>
                    <a:pt x="1530876" y="418564"/>
                  </a:lnTo>
                  <a:cubicBezTo>
                    <a:pt x="1496456" y="425607"/>
                    <a:pt x="1462645" y="434323"/>
                    <a:pt x="1429531" y="444622"/>
                  </a:cubicBezTo>
                  <a:lnTo>
                    <a:pt x="1391530" y="458531"/>
                  </a:lnTo>
                  <a:lnTo>
                    <a:pt x="1332372" y="480183"/>
                  </a:lnTo>
                  <a:cubicBezTo>
                    <a:pt x="1237484" y="520318"/>
                    <a:pt x="1149672" y="573908"/>
                    <a:pt x="1071329" y="638562"/>
                  </a:cubicBezTo>
                  <a:lnTo>
                    <a:pt x="1046141" y="661455"/>
                  </a:lnTo>
                  <a:lnTo>
                    <a:pt x="996232" y="706815"/>
                  </a:lnTo>
                  <a:cubicBezTo>
                    <a:pt x="852704" y="850343"/>
                    <a:pt x="750242" y="1034936"/>
                    <a:pt x="707981" y="1241459"/>
                  </a:cubicBezTo>
                  <a:lnTo>
                    <a:pt x="705034" y="1260772"/>
                  </a:lnTo>
                  <a:lnTo>
                    <a:pt x="691956" y="1346459"/>
                  </a:lnTo>
                  <a:cubicBezTo>
                    <a:pt x="688346" y="1382010"/>
                    <a:pt x="686496" y="1418080"/>
                    <a:pt x="686496" y="1454583"/>
                  </a:cubicBezTo>
                  <a:cubicBezTo>
                    <a:pt x="686496" y="1673599"/>
                    <a:pt x="753077" y="1877065"/>
                    <a:pt x="867101" y="2045843"/>
                  </a:cubicBezTo>
                  <a:lnTo>
                    <a:pt x="910276" y="2103580"/>
                  </a:lnTo>
                  <a:lnTo>
                    <a:pt x="844380" y="2093523"/>
                  </a:lnTo>
                  <a:cubicBezTo>
                    <a:pt x="362494" y="1994915"/>
                    <a:pt x="0" y="1568542"/>
                    <a:pt x="0" y="1057504"/>
                  </a:cubicBezTo>
                  <a:cubicBezTo>
                    <a:pt x="0" y="947996"/>
                    <a:pt x="16645" y="842376"/>
                    <a:pt x="47543" y="743035"/>
                  </a:cubicBezTo>
                  <a:lnTo>
                    <a:pt x="77528" y="661112"/>
                  </a:lnTo>
                  <a:lnTo>
                    <a:pt x="83104" y="645876"/>
                  </a:lnTo>
                  <a:cubicBezTo>
                    <a:pt x="190129" y="392840"/>
                    <a:pt x="392840" y="190129"/>
                    <a:pt x="645876" y="83104"/>
                  </a:cubicBezTo>
                  <a:lnTo>
                    <a:pt x="704935" y="61488"/>
                  </a:lnTo>
                  <a:lnTo>
                    <a:pt x="743035" y="47543"/>
                  </a:lnTo>
                  <a:cubicBezTo>
                    <a:pt x="842376" y="16645"/>
                    <a:pt x="947996" y="0"/>
                    <a:pt x="1057504" y="0"/>
                  </a:cubicBezTo>
                  <a:close/>
                </a:path>
              </a:pathLst>
            </a:custGeom>
            <a:solidFill>
              <a:srgbClr val="A2C5AC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82" name="Graphic 81" descr="Gears">
              <a:extLst>
                <a:ext uri="{FF2B5EF4-FFF2-40B4-BE49-F238E27FC236}">
                  <a16:creationId xmlns:a16="http://schemas.microsoft.com/office/drawing/2014/main" id="{25AD96BC-EBC8-37EE-6045-67C113EA61F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532830" y="3800653"/>
              <a:ext cx="414139" cy="414139"/>
            </a:xfrm>
            <a:prstGeom prst="rect">
              <a:avLst/>
            </a:prstGeom>
          </p:spPr>
        </p:pic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9B7FC50F-4B36-E15C-EBB4-81474552195C}"/>
              </a:ext>
            </a:extLst>
          </p:cNvPr>
          <p:cNvGrpSpPr/>
          <p:nvPr/>
        </p:nvGrpSpPr>
        <p:grpSpPr>
          <a:xfrm>
            <a:off x="5262856" y="8047950"/>
            <a:ext cx="1890649" cy="2103668"/>
            <a:chOff x="5262855" y="1578710"/>
            <a:chExt cx="1890649" cy="2103668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6F8362D-B867-33BE-5D86-A7D2CBB0D173}"/>
                </a:ext>
              </a:extLst>
            </p:cNvPr>
            <p:cNvSpPr/>
            <p:nvPr/>
          </p:nvSpPr>
          <p:spPr>
            <a:xfrm>
              <a:off x="5262855" y="1578710"/>
              <a:ext cx="1890649" cy="2103668"/>
            </a:xfrm>
            <a:custGeom>
              <a:avLst/>
              <a:gdLst>
                <a:gd name="connsiteX0" fmla="*/ 833145 w 1890649"/>
                <a:gd name="connsiteY0" fmla="*/ 0 h 2103668"/>
                <a:gd name="connsiteX1" fmla="*/ 1649166 w 1890649"/>
                <a:gd name="connsiteY1" fmla="*/ 384833 h 2103668"/>
                <a:gd name="connsiteX2" fmla="*/ 1666290 w 1890649"/>
                <a:gd name="connsiteY2" fmla="*/ 407733 h 2103668"/>
                <a:gd name="connsiteX3" fmla="*/ 1710044 w 1890649"/>
                <a:gd name="connsiteY3" fmla="*/ 466244 h 2103668"/>
                <a:gd name="connsiteX4" fmla="*/ 1890649 w 1890649"/>
                <a:gd name="connsiteY4" fmla="*/ 1057504 h 2103668"/>
                <a:gd name="connsiteX5" fmla="*/ 1885189 w 1890649"/>
                <a:gd name="connsiteY5" fmla="*/ 1165628 h 2103668"/>
                <a:gd name="connsiteX6" fmla="*/ 1872211 w 1890649"/>
                <a:gd name="connsiteY6" fmla="*/ 1250665 h 2103668"/>
                <a:gd name="connsiteX7" fmla="*/ 1869164 w 1890649"/>
                <a:gd name="connsiteY7" fmla="*/ 1270628 h 2103668"/>
                <a:gd name="connsiteX8" fmla="*/ 1580913 w 1890649"/>
                <a:gd name="connsiteY8" fmla="*/ 1805272 h 2103668"/>
                <a:gd name="connsiteX9" fmla="*/ 1531005 w 1890649"/>
                <a:gd name="connsiteY9" fmla="*/ 1850632 h 2103668"/>
                <a:gd name="connsiteX10" fmla="*/ 1505816 w 1890649"/>
                <a:gd name="connsiteY10" fmla="*/ 1873525 h 2103668"/>
                <a:gd name="connsiteX11" fmla="*/ 1244773 w 1890649"/>
                <a:gd name="connsiteY11" fmla="*/ 2031904 h 2103668"/>
                <a:gd name="connsiteX12" fmla="*/ 1185715 w 1890649"/>
                <a:gd name="connsiteY12" fmla="*/ 2053520 h 2103668"/>
                <a:gd name="connsiteX13" fmla="*/ 1147614 w 1890649"/>
                <a:gd name="connsiteY13" fmla="*/ 2067465 h 2103668"/>
                <a:gd name="connsiteX14" fmla="*/ 1046269 w 1890649"/>
                <a:gd name="connsiteY14" fmla="*/ 2093523 h 2103668"/>
                <a:gd name="connsiteX15" fmla="*/ 979794 w 1890649"/>
                <a:gd name="connsiteY15" fmla="*/ 2103668 h 2103668"/>
                <a:gd name="connsiteX16" fmla="*/ 1023548 w 1890649"/>
                <a:gd name="connsiteY16" fmla="*/ 2045157 h 2103668"/>
                <a:gd name="connsiteX17" fmla="*/ 1121049 w 1890649"/>
                <a:gd name="connsiteY17" fmla="*/ 1865525 h 2103668"/>
                <a:gd name="connsiteX18" fmla="*/ 1126626 w 1890649"/>
                <a:gd name="connsiteY18" fmla="*/ 1850289 h 2103668"/>
                <a:gd name="connsiteX19" fmla="*/ 1156610 w 1890649"/>
                <a:gd name="connsiteY19" fmla="*/ 1768366 h 2103668"/>
                <a:gd name="connsiteX20" fmla="*/ 1182668 w 1890649"/>
                <a:gd name="connsiteY20" fmla="*/ 1667021 h 2103668"/>
                <a:gd name="connsiteX21" fmla="*/ 1185616 w 1890649"/>
                <a:gd name="connsiteY21" fmla="*/ 1647708 h 2103668"/>
                <a:gd name="connsiteX22" fmla="*/ 1198693 w 1890649"/>
                <a:gd name="connsiteY22" fmla="*/ 1562021 h 2103668"/>
                <a:gd name="connsiteX23" fmla="*/ 1204153 w 1890649"/>
                <a:gd name="connsiteY23" fmla="*/ 1453897 h 2103668"/>
                <a:gd name="connsiteX24" fmla="*/ 1198693 w 1890649"/>
                <a:gd name="connsiteY24" fmla="*/ 1345773 h 2103668"/>
                <a:gd name="connsiteX25" fmla="*/ 1183273 w 1890649"/>
                <a:gd name="connsiteY25" fmla="*/ 1244735 h 2103668"/>
                <a:gd name="connsiteX26" fmla="*/ 1182668 w 1890649"/>
                <a:gd name="connsiteY26" fmla="*/ 1240773 h 2103668"/>
                <a:gd name="connsiteX27" fmla="*/ 894417 w 1890649"/>
                <a:gd name="connsiteY27" fmla="*/ 706129 h 2103668"/>
                <a:gd name="connsiteX28" fmla="*/ 833145 w 1890649"/>
                <a:gd name="connsiteY28" fmla="*/ 650441 h 2103668"/>
                <a:gd name="connsiteX29" fmla="*/ 819320 w 1890649"/>
                <a:gd name="connsiteY29" fmla="*/ 637876 h 2103668"/>
                <a:gd name="connsiteX30" fmla="*/ 146649 w 1890649"/>
                <a:gd name="connsiteY30" fmla="*/ 396393 h 2103668"/>
                <a:gd name="connsiteX31" fmla="*/ 38525 w 1890649"/>
                <a:gd name="connsiteY31" fmla="*/ 401853 h 2103668"/>
                <a:gd name="connsiteX32" fmla="*/ 0 w 1890649"/>
                <a:gd name="connsiteY32" fmla="*/ 407733 h 2103668"/>
                <a:gd name="connsiteX33" fmla="*/ 17124 w 1890649"/>
                <a:gd name="connsiteY33" fmla="*/ 384833 h 2103668"/>
                <a:gd name="connsiteX34" fmla="*/ 833145 w 1890649"/>
                <a:gd name="connsiteY34" fmla="*/ 0 h 2103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890649" h="2103668">
                  <a:moveTo>
                    <a:pt x="833145" y="0"/>
                  </a:moveTo>
                  <a:cubicBezTo>
                    <a:pt x="1161669" y="0"/>
                    <a:pt x="1455205" y="149806"/>
                    <a:pt x="1649166" y="384833"/>
                  </a:cubicBezTo>
                  <a:lnTo>
                    <a:pt x="1666290" y="407733"/>
                  </a:lnTo>
                  <a:lnTo>
                    <a:pt x="1710044" y="466244"/>
                  </a:lnTo>
                  <a:cubicBezTo>
                    <a:pt x="1824069" y="635022"/>
                    <a:pt x="1890649" y="838488"/>
                    <a:pt x="1890649" y="1057504"/>
                  </a:cubicBezTo>
                  <a:cubicBezTo>
                    <a:pt x="1890649" y="1094007"/>
                    <a:pt x="1888800" y="1130078"/>
                    <a:pt x="1885189" y="1165628"/>
                  </a:cubicBezTo>
                  <a:lnTo>
                    <a:pt x="1872211" y="1250665"/>
                  </a:lnTo>
                  <a:lnTo>
                    <a:pt x="1869164" y="1270628"/>
                  </a:lnTo>
                  <a:cubicBezTo>
                    <a:pt x="1826904" y="1477151"/>
                    <a:pt x="1724441" y="1661744"/>
                    <a:pt x="1580913" y="1805272"/>
                  </a:cubicBezTo>
                  <a:lnTo>
                    <a:pt x="1531005" y="1850632"/>
                  </a:lnTo>
                  <a:lnTo>
                    <a:pt x="1505816" y="1873525"/>
                  </a:lnTo>
                  <a:cubicBezTo>
                    <a:pt x="1427473" y="1938179"/>
                    <a:pt x="1339662" y="1991770"/>
                    <a:pt x="1244773" y="2031904"/>
                  </a:cubicBezTo>
                  <a:lnTo>
                    <a:pt x="1185715" y="2053520"/>
                  </a:lnTo>
                  <a:lnTo>
                    <a:pt x="1147614" y="2067465"/>
                  </a:lnTo>
                  <a:cubicBezTo>
                    <a:pt x="1114501" y="2077764"/>
                    <a:pt x="1080690" y="2086480"/>
                    <a:pt x="1046269" y="2093523"/>
                  </a:cubicBezTo>
                  <a:lnTo>
                    <a:pt x="979794" y="2103668"/>
                  </a:lnTo>
                  <a:lnTo>
                    <a:pt x="1023548" y="2045157"/>
                  </a:lnTo>
                  <a:cubicBezTo>
                    <a:pt x="1061556" y="1988898"/>
                    <a:pt x="1094293" y="1928784"/>
                    <a:pt x="1121049" y="1865525"/>
                  </a:cubicBezTo>
                  <a:lnTo>
                    <a:pt x="1126626" y="1850289"/>
                  </a:lnTo>
                  <a:lnTo>
                    <a:pt x="1156610" y="1768366"/>
                  </a:lnTo>
                  <a:cubicBezTo>
                    <a:pt x="1166909" y="1735253"/>
                    <a:pt x="1175625" y="1701441"/>
                    <a:pt x="1182668" y="1667021"/>
                  </a:cubicBezTo>
                  <a:lnTo>
                    <a:pt x="1185616" y="1647708"/>
                  </a:lnTo>
                  <a:lnTo>
                    <a:pt x="1198693" y="1562021"/>
                  </a:lnTo>
                  <a:cubicBezTo>
                    <a:pt x="1202304" y="1526471"/>
                    <a:pt x="1204153" y="1490400"/>
                    <a:pt x="1204153" y="1453897"/>
                  </a:cubicBezTo>
                  <a:cubicBezTo>
                    <a:pt x="1204153" y="1417394"/>
                    <a:pt x="1202304" y="1381324"/>
                    <a:pt x="1198693" y="1345773"/>
                  </a:cubicBezTo>
                  <a:lnTo>
                    <a:pt x="1183273" y="1244735"/>
                  </a:lnTo>
                  <a:lnTo>
                    <a:pt x="1182668" y="1240773"/>
                  </a:lnTo>
                  <a:cubicBezTo>
                    <a:pt x="1140408" y="1034250"/>
                    <a:pt x="1037945" y="849657"/>
                    <a:pt x="894417" y="706129"/>
                  </a:cubicBezTo>
                  <a:lnTo>
                    <a:pt x="833145" y="650441"/>
                  </a:lnTo>
                  <a:lnTo>
                    <a:pt x="819320" y="637876"/>
                  </a:lnTo>
                  <a:cubicBezTo>
                    <a:pt x="636521" y="487016"/>
                    <a:pt x="402168" y="396393"/>
                    <a:pt x="146649" y="396393"/>
                  </a:cubicBezTo>
                  <a:cubicBezTo>
                    <a:pt x="110147" y="396393"/>
                    <a:pt x="74076" y="398243"/>
                    <a:pt x="38525" y="401853"/>
                  </a:cubicBezTo>
                  <a:lnTo>
                    <a:pt x="0" y="407733"/>
                  </a:lnTo>
                  <a:lnTo>
                    <a:pt x="17124" y="384833"/>
                  </a:lnTo>
                  <a:cubicBezTo>
                    <a:pt x="211086" y="149806"/>
                    <a:pt x="504621" y="0"/>
                    <a:pt x="833145" y="0"/>
                  </a:cubicBezTo>
                  <a:close/>
                </a:path>
              </a:pathLst>
            </a:custGeom>
            <a:solidFill>
              <a:srgbClr val="878E99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84" name="Graphic 83" descr="Hierarchy">
              <a:extLst>
                <a:ext uri="{FF2B5EF4-FFF2-40B4-BE49-F238E27FC236}">
                  <a16:creationId xmlns:a16="http://schemas.microsoft.com/office/drawing/2014/main" id="{49E08176-1A58-2A52-8986-D2E2584903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142173" y="1750287"/>
              <a:ext cx="414139" cy="414139"/>
            </a:xfrm>
            <a:prstGeom prst="rect">
              <a:avLst/>
            </a:prstGeom>
          </p:spPr>
        </p:pic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1AA50F3C-DB09-30AE-D9EB-C55845734270}"/>
              </a:ext>
            </a:extLst>
          </p:cNvPr>
          <p:cNvGrpSpPr/>
          <p:nvPr/>
        </p:nvGrpSpPr>
        <p:grpSpPr>
          <a:xfrm>
            <a:off x="13201032" y="7068814"/>
            <a:ext cx="2115008" cy="1453896"/>
            <a:chOff x="4351999" y="1975103"/>
            <a:chExt cx="2115008" cy="1453896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2E1367F2-6138-B7FA-F708-3E6E48D675A4}"/>
                </a:ext>
              </a:extLst>
            </p:cNvPr>
            <p:cNvSpPr/>
            <p:nvPr/>
          </p:nvSpPr>
          <p:spPr>
            <a:xfrm>
              <a:off x="4351999" y="1975103"/>
              <a:ext cx="2115008" cy="1453896"/>
            </a:xfrm>
            <a:custGeom>
              <a:avLst/>
              <a:gdLst>
                <a:gd name="connsiteX0" fmla="*/ 1057504 w 2115008"/>
                <a:gd name="connsiteY0" fmla="*/ 0 h 1453896"/>
                <a:gd name="connsiteX1" fmla="*/ 1730175 w 2115008"/>
                <a:gd name="connsiteY1" fmla="*/ 241483 h 1453896"/>
                <a:gd name="connsiteX2" fmla="*/ 1744000 w 2115008"/>
                <a:gd name="connsiteY2" fmla="*/ 254048 h 1453896"/>
                <a:gd name="connsiteX3" fmla="*/ 1805272 w 2115008"/>
                <a:gd name="connsiteY3" fmla="*/ 309736 h 1453896"/>
                <a:gd name="connsiteX4" fmla="*/ 2093523 w 2115008"/>
                <a:gd name="connsiteY4" fmla="*/ 844380 h 1453896"/>
                <a:gd name="connsiteX5" fmla="*/ 2094128 w 2115008"/>
                <a:gd name="connsiteY5" fmla="*/ 848342 h 1453896"/>
                <a:gd name="connsiteX6" fmla="*/ 2109548 w 2115008"/>
                <a:gd name="connsiteY6" fmla="*/ 949380 h 1453896"/>
                <a:gd name="connsiteX7" fmla="*/ 2115008 w 2115008"/>
                <a:gd name="connsiteY7" fmla="*/ 1057504 h 1453896"/>
                <a:gd name="connsiteX8" fmla="*/ 2109548 w 2115008"/>
                <a:gd name="connsiteY8" fmla="*/ 1165628 h 1453896"/>
                <a:gd name="connsiteX9" fmla="*/ 2096471 w 2115008"/>
                <a:gd name="connsiteY9" fmla="*/ 1251315 h 1453896"/>
                <a:gd name="connsiteX10" fmla="*/ 2093523 w 2115008"/>
                <a:gd name="connsiteY10" fmla="*/ 1270628 h 1453896"/>
                <a:gd name="connsiteX11" fmla="*/ 2067465 w 2115008"/>
                <a:gd name="connsiteY11" fmla="*/ 1371973 h 1453896"/>
                <a:gd name="connsiteX12" fmla="*/ 2037481 w 2115008"/>
                <a:gd name="connsiteY12" fmla="*/ 1453896 h 1453896"/>
                <a:gd name="connsiteX13" fmla="*/ 2031904 w 2115008"/>
                <a:gd name="connsiteY13" fmla="*/ 1438660 h 1453896"/>
                <a:gd name="connsiteX14" fmla="*/ 1934403 w 2115008"/>
                <a:gd name="connsiteY14" fmla="*/ 1259028 h 1453896"/>
                <a:gd name="connsiteX15" fmla="*/ 1891228 w 2115008"/>
                <a:gd name="connsiteY15" fmla="*/ 1201291 h 1453896"/>
                <a:gd name="connsiteX16" fmla="*/ 1873525 w 2115008"/>
                <a:gd name="connsiteY16" fmla="*/ 1177617 h 1453896"/>
                <a:gd name="connsiteX17" fmla="*/ 1805272 w 2115008"/>
                <a:gd name="connsiteY17" fmla="*/ 1102520 h 1453896"/>
                <a:gd name="connsiteX18" fmla="*/ 1744000 w 2115008"/>
                <a:gd name="connsiteY18" fmla="*/ 1046832 h 1453896"/>
                <a:gd name="connsiteX19" fmla="*/ 1730175 w 2115008"/>
                <a:gd name="connsiteY19" fmla="*/ 1034267 h 1453896"/>
                <a:gd name="connsiteX20" fmla="*/ 1469132 w 2115008"/>
                <a:gd name="connsiteY20" fmla="*/ 875888 h 1453896"/>
                <a:gd name="connsiteX21" fmla="*/ 1393873 w 2115008"/>
                <a:gd name="connsiteY21" fmla="*/ 848342 h 1453896"/>
                <a:gd name="connsiteX22" fmla="*/ 1371973 w 2115008"/>
                <a:gd name="connsiteY22" fmla="*/ 840327 h 1453896"/>
                <a:gd name="connsiteX23" fmla="*/ 1057504 w 2115008"/>
                <a:gd name="connsiteY23" fmla="*/ 792784 h 1453896"/>
                <a:gd name="connsiteX24" fmla="*/ 743035 w 2115008"/>
                <a:gd name="connsiteY24" fmla="*/ 840327 h 1453896"/>
                <a:gd name="connsiteX25" fmla="*/ 704935 w 2115008"/>
                <a:gd name="connsiteY25" fmla="*/ 854272 h 1453896"/>
                <a:gd name="connsiteX26" fmla="*/ 645876 w 2115008"/>
                <a:gd name="connsiteY26" fmla="*/ 875888 h 1453896"/>
                <a:gd name="connsiteX27" fmla="*/ 83104 w 2115008"/>
                <a:gd name="connsiteY27" fmla="*/ 1438660 h 1453896"/>
                <a:gd name="connsiteX28" fmla="*/ 77528 w 2115008"/>
                <a:gd name="connsiteY28" fmla="*/ 1453896 h 1453896"/>
                <a:gd name="connsiteX29" fmla="*/ 47543 w 2115008"/>
                <a:gd name="connsiteY29" fmla="*/ 1371973 h 1453896"/>
                <a:gd name="connsiteX30" fmla="*/ 0 w 2115008"/>
                <a:gd name="connsiteY30" fmla="*/ 1057504 h 1453896"/>
                <a:gd name="connsiteX31" fmla="*/ 844380 w 2115008"/>
                <a:gd name="connsiteY31" fmla="*/ 21485 h 1453896"/>
                <a:gd name="connsiteX32" fmla="*/ 910855 w 2115008"/>
                <a:gd name="connsiteY32" fmla="*/ 11340 h 1453896"/>
                <a:gd name="connsiteX33" fmla="*/ 949380 w 2115008"/>
                <a:gd name="connsiteY33" fmla="*/ 5460 h 1453896"/>
                <a:gd name="connsiteX34" fmla="*/ 1057504 w 2115008"/>
                <a:gd name="connsiteY34" fmla="*/ 0 h 145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15008" h="1453896">
                  <a:moveTo>
                    <a:pt x="1057504" y="0"/>
                  </a:moveTo>
                  <a:cubicBezTo>
                    <a:pt x="1313023" y="0"/>
                    <a:pt x="1547376" y="90623"/>
                    <a:pt x="1730175" y="241483"/>
                  </a:cubicBezTo>
                  <a:lnTo>
                    <a:pt x="1744000" y="254048"/>
                  </a:lnTo>
                  <a:lnTo>
                    <a:pt x="1805272" y="309736"/>
                  </a:lnTo>
                  <a:cubicBezTo>
                    <a:pt x="1948800" y="453264"/>
                    <a:pt x="2051263" y="637857"/>
                    <a:pt x="2093523" y="844380"/>
                  </a:cubicBezTo>
                  <a:lnTo>
                    <a:pt x="2094128" y="848342"/>
                  </a:lnTo>
                  <a:lnTo>
                    <a:pt x="2109548" y="949380"/>
                  </a:lnTo>
                  <a:cubicBezTo>
                    <a:pt x="2113159" y="984931"/>
                    <a:pt x="2115008" y="1021001"/>
                    <a:pt x="2115008" y="1057504"/>
                  </a:cubicBezTo>
                  <a:cubicBezTo>
                    <a:pt x="2115008" y="1094007"/>
                    <a:pt x="2113159" y="1130078"/>
                    <a:pt x="2109548" y="1165628"/>
                  </a:cubicBezTo>
                  <a:lnTo>
                    <a:pt x="2096471" y="1251315"/>
                  </a:lnTo>
                  <a:lnTo>
                    <a:pt x="2093523" y="1270628"/>
                  </a:lnTo>
                  <a:cubicBezTo>
                    <a:pt x="2086480" y="1305048"/>
                    <a:pt x="2077764" y="1338860"/>
                    <a:pt x="2067465" y="1371973"/>
                  </a:cubicBezTo>
                  <a:lnTo>
                    <a:pt x="2037481" y="1453896"/>
                  </a:lnTo>
                  <a:lnTo>
                    <a:pt x="2031904" y="1438660"/>
                  </a:lnTo>
                  <a:cubicBezTo>
                    <a:pt x="2005148" y="1375401"/>
                    <a:pt x="1972411" y="1315287"/>
                    <a:pt x="1934403" y="1259028"/>
                  </a:cubicBezTo>
                  <a:lnTo>
                    <a:pt x="1891228" y="1201291"/>
                  </a:lnTo>
                  <a:lnTo>
                    <a:pt x="1873525" y="1177617"/>
                  </a:lnTo>
                  <a:cubicBezTo>
                    <a:pt x="1851974" y="1151503"/>
                    <a:pt x="1829194" y="1126441"/>
                    <a:pt x="1805272" y="1102520"/>
                  </a:cubicBezTo>
                  <a:lnTo>
                    <a:pt x="1744000" y="1046832"/>
                  </a:lnTo>
                  <a:lnTo>
                    <a:pt x="1730175" y="1034267"/>
                  </a:lnTo>
                  <a:cubicBezTo>
                    <a:pt x="1651832" y="969613"/>
                    <a:pt x="1564021" y="916023"/>
                    <a:pt x="1469132" y="875888"/>
                  </a:cubicBezTo>
                  <a:lnTo>
                    <a:pt x="1393873" y="848342"/>
                  </a:lnTo>
                  <a:lnTo>
                    <a:pt x="1371973" y="840327"/>
                  </a:lnTo>
                  <a:cubicBezTo>
                    <a:pt x="1272633" y="809429"/>
                    <a:pt x="1167012" y="792784"/>
                    <a:pt x="1057504" y="792784"/>
                  </a:cubicBezTo>
                  <a:cubicBezTo>
                    <a:pt x="947996" y="792784"/>
                    <a:pt x="842376" y="809429"/>
                    <a:pt x="743035" y="840327"/>
                  </a:cubicBezTo>
                  <a:lnTo>
                    <a:pt x="704935" y="854272"/>
                  </a:lnTo>
                  <a:lnTo>
                    <a:pt x="645876" y="875888"/>
                  </a:lnTo>
                  <a:cubicBezTo>
                    <a:pt x="392840" y="982913"/>
                    <a:pt x="190129" y="1185624"/>
                    <a:pt x="83104" y="1438660"/>
                  </a:cubicBezTo>
                  <a:lnTo>
                    <a:pt x="77528" y="1453896"/>
                  </a:lnTo>
                  <a:lnTo>
                    <a:pt x="47543" y="1371973"/>
                  </a:lnTo>
                  <a:cubicBezTo>
                    <a:pt x="16645" y="1272633"/>
                    <a:pt x="0" y="1167012"/>
                    <a:pt x="0" y="1057504"/>
                  </a:cubicBezTo>
                  <a:cubicBezTo>
                    <a:pt x="0" y="546467"/>
                    <a:pt x="362494" y="120093"/>
                    <a:pt x="844380" y="21485"/>
                  </a:cubicBezTo>
                  <a:lnTo>
                    <a:pt x="910855" y="11340"/>
                  </a:lnTo>
                  <a:lnTo>
                    <a:pt x="949380" y="5460"/>
                  </a:lnTo>
                  <a:cubicBezTo>
                    <a:pt x="984931" y="1850"/>
                    <a:pt x="1021002" y="0"/>
                    <a:pt x="1057504" y="0"/>
                  </a:cubicBezTo>
                  <a:close/>
                </a:path>
              </a:pathLst>
            </a:custGeom>
            <a:solidFill>
              <a:srgbClr val="9DB5B2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86" name="Graphic 85" descr="Stamp">
              <a:extLst>
                <a:ext uri="{FF2B5EF4-FFF2-40B4-BE49-F238E27FC236}">
                  <a16:creationId xmlns:a16="http://schemas.microsoft.com/office/drawing/2014/main" id="{B99A8447-B604-C5CD-A204-F1D234EA9B8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938020" y="2167280"/>
              <a:ext cx="414139" cy="414139"/>
            </a:xfrm>
            <a:prstGeom prst="rect">
              <a:avLst/>
            </a:prstGeom>
          </p:spPr>
        </p:pic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531D56B5-BBED-3123-3029-643268A12E24}"/>
              </a:ext>
            </a:extLst>
          </p:cNvPr>
          <p:cNvSpPr/>
          <p:nvPr/>
        </p:nvSpPr>
        <p:spPr>
          <a:xfrm>
            <a:off x="16544001" y="4214450"/>
            <a:ext cx="3765313" cy="1050714"/>
          </a:xfrm>
          <a:prstGeom prst="roundRect">
            <a:avLst/>
          </a:prstGeom>
          <a:solidFill>
            <a:srgbClr val="8BA09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Digital Circuit Design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4CE9576-A68D-67F3-93D7-5DC693D4A3A3}"/>
              </a:ext>
            </a:extLst>
          </p:cNvPr>
          <p:cNvSpPr/>
          <p:nvPr/>
        </p:nvSpPr>
        <p:spPr>
          <a:xfrm>
            <a:off x="16544000" y="2104845"/>
            <a:ext cx="3765313" cy="1050714"/>
          </a:xfrm>
          <a:prstGeom prst="roundRect">
            <a:avLst/>
          </a:prstGeom>
          <a:solidFill>
            <a:srgbClr val="92B29B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Mathematics &amp; Proofs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DFC4F4F-BD41-5BD8-E857-A09C015748DC}"/>
              </a:ext>
            </a:extLst>
          </p:cNvPr>
          <p:cNvSpPr/>
          <p:nvPr/>
        </p:nvSpPr>
        <p:spPr>
          <a:xfrm>
            <a:off x="4213344" y="-2368953"/>
            <a:ext cx="3765313" cy="1050714"/>
          </a:xfrm>
          <a:prstGeom prst="roundRect">
            <a:avLst/>
          </a:prstGeom>
          <a:solidFill>
            <a:srgbClr val="BABCBB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Programming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3609DB16-ADAB-37C0-CD40-D4D4849FE662}"/>
              </a:ext>
            </a:extLst>
          </p:cNvPr>
          <p:cNvSpPr/>
          <p:nvPr/>
        </p:nvSpPr>
        <p:spPr>
          <a:xfrm>
            <a:off x="-5362085" y="1900522"/>
            <a:ext cx="3765313" cy="1050714"/>
          </a:xfrm>
          <a:prstGeom prst="roundRect">
            <a:avLst/>
          </a:prstGeom>
          <a:solidFill>
            <a:srgbClr val="36342B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Database Queries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8933E34C-ECBA-F912-A9F0-D07470139B64}"/>
              </a:ext>
            </a:extLst>
          </p:cNvPr>
          <p:cNvSpPr/>
          <p:nvPr/>
        </p:nvSpPr>
        <p:spPr>
          <a:xfrm>
            <a:off x="-5362085" y="3702485"/>
            <a:ext cx="3765313" cy="1050714"/>
          </a:xfrm>
          <a:prstGeom prst="roundRect">
            <a:avLst/>
          </a:prstGeom>
          <a:solidFill>
            <a:srgbClr val="73608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Artificial Intelligence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4A17B7B5-DAB6-CAF8-06D5-E9934BF83390}"/>
              </a:ext>
            </a:extLst>
          </p:cNvPr>
          <p:cNvSpPr/>
          <p:nvPr/>
        </p:nvSpPr>
        <p:spPr>
          <a:xfrm>
            <a:off x="4213344" y="8443764"/>
            <a:ext cx="3765313" cy="1050714"/>
          </a:xfrm>
          <a:prstGeom prst="roundRect">
            <a:avLst/>
          </a:prstGeom>
          <a:solidFill>
            <a:srgbClr val="7A808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Cybersecurity &amp; Formal Verification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79EA69-0F7F-D494-9D12-D953623AE091}"/>
              </a:ext>
            </a:extLst>
          </p:cNvPr>
          <p:cNvSpPr txBox="1"/>
          <p:nvPr/>
        </p:nvSpPr>
        <p:spPr>
          <a:xfrm>
            <a:off x="1020582" y="2705725"/>
            <a:ext cx="101508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Montserrat" pitchFamily="2" charset="0"/>
              </a:rPr>
              <a:t>Application of Statement to logical expression</a:t>
            </a:r>
          </a:p>
        </p:txBody>
      </p:sp>
    </p:spTree>
    <p:extLst>
      <p:ext uri="{BB962C8B-B14F-4D97-AF65-F5344CB8AC3E}">
        <p14:creationId xmlns:p14="http://schemas.microsoft.com/office/powerpoint/2010/main" val="185907622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FF231A-180B-13E2-6EC0-7B4C6FA422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Rectangle 94">
            <a:extLst>
              <a:ext uri="{FF2B5EF4-FFF2-40B4-BE49-F238E27FC236}">
                <a16:creationId xmlns:a16="http://schemas.microsoft.com/office/drawing/2014/main" id="{C4A2373A-6620-345F-AA0C-6BF819F3F9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tx1">
                  <a:lumMod val="85000"/>
                  <a:lumOff val="15000"/>
                  <a:alpha val="36000"/>
                </a:schemeClr>
              </a:gs>
              <a:gs pos="0">
                <a:schemeClr val="tx2">
                  <a:lumMod val="50000"/>
                  <a:alpha val="72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AC873DB2-9727-2CD4-B2DE-20ABE08EEC18}"/>
              </a:ext>
            </a:extLst>
          </p:cNvPr>
          <p:cNvGrpSpPr/>
          <p:nvPr/>
        </p:nvGrpSpPr>
        <p:grpSpPr>
          <a:xfrm>
            <a:off x="5949352" y="1986102"/>
            <a:ext cx="1890649" cy="2103667"/>
            <a:chOff x="5949351" y="1986444"/>
            <a:chExt cx="1890649" cy="2103667"/>
          </a:xfrm>
        </p:grpSpPr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A52D514E-E105-DFFC-D9C0-9AFF7A442029}"/>
                </a:ext>
              </a:extLst>
            </p:cNvPr>
            <p:cNvSpPr/>
            <p:nvPr/>
          </p:nvSpPr>
          <p:spPr>
            <a:xfrm>
              <a:off x="5949351" y="1986444"/>
              <a:ext cx="1890649" cy="2103667"/>
            </a:xfrm>
            <a:custGeom>
              <a:avLst/>
              <a:gdLst>
                <a:gd name="connsiteX0" fmla="*/ 979794 w 1890649"/>
                <a:gd name="connsiteY0" fmla="*/ 0 h 2103667"/>
                <a:gd name="connsiteX1" fmla="*/ 1046269 w 1890649"/>
                <a:gd name="connsiteY1" fmla="*/ 10145 h 2103667"/>
                <a:gd name="connsiteX2" fmla="*/ 1890649 w 1890649"/>
                <a:gd name="connsiteY2" fmla="*/ 1046164 h 2103667"/>
                <a:gd name="connsiteX3" fmla="*/ 1843106 w 1890649"/>
                <a:gd name="connsiteY3" fmla="*/ 1360633 h 2103667"/>
                <a:gd name="connsiteX4" fmla="*/ 1813122 w 1890649"/>
                <a:gd name="connsiteY4" fmla="*/ 1442556 h 2103667"/>
                <a:gd name="connsiteX5" fmla="*/ 1813122 w 1890649"/>
                <a:gd name="connsiteY5" fmla="*/ 1442556 h 2103667"/>
                <a:gd name="connsiteX6" fmla="*/ 1807545 w 1890649"/>
                <a:gd name="connsiteY6" fmla="*/ 1457791 h 2103667"/>
                <a:gd name="connsiteX7" fmla="*/ 1244773 w 1890649"/>
                <a:gd name="connsiteY7" fmla="*/ 2020563 h 2103667"/>
                <a:gd name="connsiteX8" fmla="*/ 1185616 w 1890649"/>
                <a:gd name="connsiteY8" fmla="*/ 2042215 h 2103667"/>
                <a:gd name="connsiteX9" fmla="*/ 1147614 w 1890649"/>
                <a:gd name="connsiteY9" fmla="*/ 2056124 h 2103667"/>
                <a:gd name="connsiteX10" fmla="*/ 833145 w 1890649"/>
                <a:gd name="connsiteY10" fmla="*/ 2103667 h 2103667"/>
                <a:gd name="connsiteX11" fmla="*/ 518676 w 1890649"/>
                <a:gd name="connsiteY11" fmla="*/ 2056124 h 2103667"/>
                <a:gd name="connsiteX12" fmla="*/ 496777 w 1890649"/>
                <a:gd name="connsiteY12" fmla="*/ 2048109 h 2103667"/>
                <a:gd name="connsiteX13" fmla="*/ 421517 w 1890649"/>
                <a:gd name="connsiteY13" fmla="*/ 2020563 h 2103667"/>
                <a:gd name="connsiteX14" fmla="*/ 160474 w 1890649"/>
                <a:gd name="connsiteY14" fmla="*/ 1862184 h 2103667"/>
                <a:gd name="connsiteX15" fmla="*/ 146649 w 1890649"/>
                <a:gd name="connsiteY15" fmla="*/ 1849619 h 2103667"/>
                <a:gd name="connsiteX16" fmla="*/ 85377 w 1890649"/>
                <a:gd name="connsiteY16" fmla="*/ 1793931 h 2103667"/>
                <a:gd name="connsiteX17" fmla="*/ 17124 w 1890649"/>
                <a:gd name="connsiteY17" fmla="*/ 1718834 h 2103667"/>
                <a:gd name="connsiteX18" fmla="*/ 0 w 1890649"/>
                <a:gd name="connsiteY18" fmla="*/ 1695934 h 2103667"/>
                <a:gd name="connsiteX19" fmla="*/ 38525 w 1890649"/>
                <a:gd name="connsiteY19" fmla="*/ 1701814 h 2103667"/>
                <a:gd name="connsiteX20" fmla="*/ 146649 w 1890649"/>
                <a:gd name="connsiteY20" fmla="*/ 1707274 h 2103667"/>
                <a:gd name="connsiteX21" fmla="*/ 254773 w 1890649"/>
                <a:gd name="connsiteY21" fmla="*/ 1701814 h 2103667"/>
                <a:gd name="connsiteX22" fmla="*/ 293298 w 1890649"/>
                <a:gd name="connsiteY22" fmla="*/ 1695934 h 2103667"/>
                <a:gd name="connsiteX23" fmla="*/ 359773 w 1890649"/>
                <a:gd name="connsiteY23" fmla="*/ 1685789 h 2103667"/>
                <a:gd name="connsiteX24" fmla="*/ 461118 w 1890649"/>
                <a:gd name="connsiteY24" fmla="*/ 1659731 h 2103667"/>
                <a:gd name="connsiteX25" fmla="*/ 499219 w 1890649"/>
                <a:gd name="connsiteY25" fmla="*/ 1645786 h 2103667"/>
                <a:gd name="connsiteX26" fmla="*/ 558277 w 1890649"/>
                <a:gd name="connsiteY26" fmla="*/ 1624170 h 2103667"/>
                <a:gd name="connsiteX27" fmla="*/ 819320 w 1890649"/>
                <a:gd name="connsiteY27" fmla="*/ 1465791 h 2103667"/>
                <a:gd name="connsiteX28" fmla="*/ 844509 w 1890649"/>
                <a:gd name="connsiteY28" fmla="*/ 1442898 h 2103667"/>
                <a:gd name="connsiteX29" fmla="*/ 894417 w 1890649"/>
                <a:gd name="connsiteY29" fmla="*/ 1397538 h 2103667"/>
                <a:gd name="connsiteX30" fmla="*/ 1182668 w 1890649"/>
                <a:gd name="connsiteY30" fmla="*/ 862894 h 2103667"/>
                <a:gd name="connsiteX31" fmla="*/ 1185715 w 1890649"/>
                <a:gd name="connsiteY31" fmla="*/ 842931 h 2103667"/>
                <a:gd name="connsiteX32" fmla="*/ 1185715 w 1890649"/>
                <a:gd name="connsiteY32" fmla="*/ 842931 h 2103667"/>
                <a:gd name="connsiteX33" fmla="*/ 1198693 w 1890649"/>
                <a:gd name="connsiteY33" fmla="*/ 757895 h 2103667"/>
                <a:gd name="connsiteX34" fmla="*/ 1204153 w 1890649"/>
                <a:gd name="connsiteY34" fmla="*/ 649771 h 2103667"/>
                <a:gd name="connsiteX35" fmla="*/ 1023548 w 1890649"/>
                <a:gd name="connsiteY35" fmla="*/ 58511 h 210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90649" h="2103667">
                  <a:moveTo>
                    <a:pt x="979794" y="0"/>
                  </a:moveTo>
                  <a:lnTo>
                    <a:pt x="1046269" y="10145"/>
                  </a:lnTo>
                  <a:cubicBezTo>
                    <a:pt x="1528156" y="108753"/>
                    <a:pt x="1890649" y="535127"/>
                    <a:pt x="1890649" y="1046164"/>
                  </a:cubicBezTo>
                  <a:cubicBezTo>
                    <a:pt x="1890649" y="1155672"/>
                    <a:pt x="1874004" y="1261293"/>
                    <a:pt x="1843106" y="1360633"/>
                  </a:cubicBezTo>
                  <a:lnTo>
                    <a:pt x="1813122" y="1442556"/>
                  </a:lnTo>
                  <a:lnTo>
                    <a:pt x="1813122" y="1442556"/>
                  </a:lnTo>
                  <a:lnTo>
                    <a:pt x="1807545" y="1457791"/>
                  </a:lnTo>
                  <a:cubicBezTo>
                    <a:pt x="1700520" y="1710827"/>
                    <a:pt x="1497809" y="1913538"/>
                    <a:pt x="1244773" y="2020563"/>
                  </a:cubicBezTo>
                  <a:lnTo>
                    <a:pt x="1185616" y="2042215"/>
                  </a:lnTo>
                  <a:lnTo>
                    <a:pt x="1147614" y="2056124"/>
                  </a:lnTo>
                  <a:cubicBezTo>
                    <a:pt x="1048274" y="2087022"/>
                    <a:pt x="942653" y="2103667"/>
                    <a:pt x="833145" y="2103667"/>
                  </a:cubicBezTo>
                  <a:cubicBezTo>
                    <a:pt x="723637" y="2103667"/>
                    <a:pt x="618017" y="2087022"/>
                    <a:pt x="518676" y="2056124"/>
                  </a:cubicBezTo>
                  <a:lnTo>
                    <a:pt x="496777" y="2048109"/>
                  </a:lnTo>
                  <a:lnTo>
                    <a:pt x="421517" y="2020563"/>
                  </a:lnTo>
                  <a:cubicBezTo>
                    <a:pt x="326629" y="1980429"/>
                    <a:pt x="238817" y="1926838"/>
                    <a:pt x="160474" y="1862184"/>
                  </a:cubicBezTo>
                  <a:lnTo>
                    <a:pt x="146649" y="1849619"/>
                  </a:lnTo>
                  <a:lnTo>
                    <a:pt x="85377" y="1793931"/>
                  </a:lnTo>
                  <a:cubicBezTo>
                    <a:pt x="61456" y="1770010"/>
                    <a:pt x="38675" y="1744948"/>
                    <a:pt x="17124" y="1718834"/>
                  </a:cubicBezTo>
                  <a:lnTo>
                    <a:pt x="0" y="1695934"/>
                  </a:lnTo>
                  <a:lnTo>
                    <a:pt x="38525" y="1701814"/>
                  </a:lnTo>
                  <a:cubicBezTo>
                    <a:pt x="74076" y="1705425"/>
                    <a:pt x="110147" y="1707274"/>
                    <a:pt x="146649" y="1707274"/>
                  </a:cubicBezTo>
                  <a:cubicBezTo>
                    <a:pt x="183152" y="1707274"/>
                    <a:pt x="219223" y="1705425"/>
                    <a:pt x="254773" y="1701814"/>
                  </a:cubicBezTo>
                  <a:lnTo>
                    <a:pt x="293298" y="1695934"/>
                  </a:lnTo>
                  <a:lnTo>
                    <a:pt x="359773" y="1685789"/>
                  </a:lnTo>
                  <a:cubicBezTo>
                    <a:pt x="394194" y="1678746"/>
                    <a:pt x="428005" y="1670030"/>
                    <a:pt x="461118" y="1659731"/>
                  </a:cubicBezTo>
                  <a:lnTo>
                    <a:pt x="499219" y="1645786"/>
                  </a:lnTo>
                  <a:lnTo>
                    <a:pt x="558277" y="1624170"/>
                  </a:lnTo>
                  <a:cubicBezTo>
                    <a:pt x="653166" y="1584036"/>
                    <a:pt x="740977" y="1530445"/>
                    <a:pt x="819320" y="1465791"/>
                  </a:cubicBezTo>
                  <a:lnTo>
                    <a:pt x="844509" y="1442898"/>
                  </a:lnTo>
                  <a:lnTo>
                    <a:pt x="894417" y="1397538"/>
                  </a:lnTo>
                  <a:cubicBezTo>
                    <a:pt x="1037945" y="1254010"/>
                    <a:pt x="1140408" y="1069417"/>
                    <a:pt x="1182668" y="862894"/>
                  </a:cubicBezTo>
                  <a:lnTo>
                    <a:pt x="1185715" y="842931"/>
                  </a:lnTo>
                  <a:lnTo>
                    <a:pt x="1185715" y="842931"/>
                  </a:lnTo>
                  <a:lnTo>
                    <a:pt x="1198693" y="757895"/>
                  </a:lnTo>
                  <a:cubicBezTo>
                    <a:pt x="1202304" y="722345"/>
                    <a:pt x="1204153" y="686274"/>
                    <a:pt x="1204153" y="649771"/>
                  </a:cubicBezTo>
                  <a:cubicBezTo>
                    <a:pt x="1204153" y="430755"/>
                    <a:pt x="1137573" y="227289"/>
                    <a:pt x="1023548" y="58511"/>
                  </a:cubicBezTo>
                  <a:close/>
                </a:path>
              </a:pathLst>
            </a:custGeom>
            <a:solidFill>
              <a:srgbClr val="7F6A93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76" name="Graphic 75" descr="Head with gears">
              <a:extLst>
                <a:ext uri="{FF2B5EF4-FFF2-40B4-BE49-F238E27FC236}">
                  <a16:creationId xmlns:a16="http://schemas.microsoft.com/office/drawing/2014/main" id="{CA37668A-2571-53E4-F151-53517A11DE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7289682" y="2747930"/>
              <a:ext cx="414139" cy="414139"/>
            </a:xfrm>
            <a:prstGeom prst="rect">
              <a:avLst/>
            </a:prstGeom>
          </p:spPr>
        </p:pic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FA17A521-9C1C-16D2-2A3A-EBCFA6764D73}"/>
              </a:ext>
            </a:extLst>
          </p:cNvPr>
          <p:cNvGrpSpPr/>
          <p:nvPr/>
        </p:nvGrpSpPr>
        <p:grpSpPr>
          <a:xfrm>
            <a:off x="5038496" y="3176052"/>
            <a:ext cx="1891228" cy="2103580"/>
            <a:chOff x="5038495" y="3176394"/>
            <a:chExt cx="1891228" cy="2103580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9C6EA98-C86F-B5F3-7CFD-6AD9C02D1E0B}"/>
                </a:ext>
              </a:extLst>
            </p:cNvPr>
            <p:cNvSpPr/>
            <p:nvPr/>
          </p:nvSpPr>
          <p:spPr>
            <a:xfrm>
              <a:off x="5038495" y="3176394"/>
              <a:ext cx="1891228" cy="2103580"/>
            </a:xfrm>
            <a:custGeom>
              <a:avLst/>
              <a:gdLst>
                <a:gd name="connsiteX0" fmla="*/ 910276 w 1891228"/>
                <a:gd name="connsiteY0" fmla="*/ 0 h 2103580"/>
                <a:gd name="connsiteX1" fmla="*/ 867101 w 1891228"/>
                <a:gd name="connsiteY1" fmla="*/ 57737 h 2103580"/>
                <a:gd name="connsiteX2" fmla="*/ 769600 w 1891228"/>
                <a:gd name="connsiteY2" fmla="*/ 237369 h 2103580"/>
                <a:gd name="connsiteX3" fmla="*/ 764024 w 1891228"/>
                <a:gd name="connsiteY3" fmla="*/ 252605 h 2103580"/>
                <a:gd name="connsiteX4" fmla="*/ 734039 w 1891228"/>
                <a:gd name="connsiteY4" fmla="*/ 334528 h 2103580"/>
                <a:gd name="connsiteX5" fmla="*/ 707981 w 1891228"/>
                <a:gd name="connsiteY5" fmla="*/ 435873 h 2103580"/>
                <a:gd name="connsiteX6" fmla="*/ 704935 w 1891228"/>
                <a:gd name="connsiteY6" fmla="*/ 455836 h 2103580"/>
                <a:gd name="connsiteX7" fmla="*/ 691956 w 1891228"/>
                <a:gd name="connsiteY7" fmla="*/ 540873 h 2103580"/>
                <a:gd name="connsiteX8" fmla="*/ 686496 w 1891228"/>
                <a:gd name="connsiteY8" fmla="*/ 648997 h 2103580"/>
                <a:gd name="connsiteX9" fmla="*/ 691956 w 1891228"/>
                <a:gd name="connsiteY9" fmla="*/ 757121 h 2103580"/>
                <a:gd name="connsiteX10" fmla="*/ 707377 w 1891228"/>
                <a:gd name="connsiteY10" fmla="*/ 858159 h 2103580"/>
                <a:gd name="connsiteX11" fmla="*/ 707981 w 1891228"/>
                <a:gd name="connsiteY11" fmla="*/ 862121 h 2103580"/>
                <a:gd name="connsiteX12" fmla="*/ 996232 w 1891228"/>
                <a:gd name="connsiteY12" fmla="*/ 1396765 h 2103580"/>
                <a:gd name="connsiteX13" fmla="*/ 1057504 w 1891228"/>
                <a:gd name="connsiteY13" fmla="*/ 1452453 h 2103580"/>
                <a:gd name="connsiteX14" fmla="*/ 1071329 w 1891228"/>
                <a:gd name="connsiteY14" fmla="*/ 1465018 h 2103580"/>
                <a:gd name="connsiteX15" fmla="*/ 1744000 w 1891228"/>
                <a:gd name="connsiteY15" fmla="*/ 1706501 h 2103580"/>
                <a:gd name="connsiteX16" fmla="*/ 1852124 w 1891228"/>
                <a:gd name="connsiteY16" fmla="*/ 1701041 h 2103580"/>
                <a:gd name="connsiteX17" fmla="*/ 1891228 w 1891228"/>
                <a:gd name="connsiteY17" fmla="*/ 1695073 h 2103580"/>
                <a:gd name="connsiteX18" fmla="*/ 1873525 w 1891228"/>
                <a:gd name="connsiteY18" fmla="*/ 1718747 h 2103580"/>
                <a:gd name="connsiteX19" fmla="*/ 1057504 w 1891228"/>
                <a:gd name="connsiteY19" fmla="*/ 2103580 h 2103580"/>
                <a:gd name="connsiteX20" fmla="*/ 241483 w 1891228"/>
                <a:gd name="connsiteY20" fmla="*/ 1718747 h 2103580"/>
                <a:gd name="connsiteX21" fmla="*/ 223780 w 1891228"/>
                <a:gd name="connsiteY21" fmla="*/ 1695073 h 2103580"/>
                <a:gd name="connsiteX22" fmla="*/ 180605 w 1891228"/>
                <a:gd name="connsiteY22" fmla="*/ 1637336 h 2103580"/>
                <a:gd name="connsiteX23" fmla="*/ 0 w 1891228"/>
                <a:gd name="connsiteY23" fmla="*/ 1046076 h 2103580"/>
                <a:gd name="connsiteX24" fmla="*/ 5460 w 1891228"/>
                <a:gd name="connsiteY24" fmla="*/ 937952 h 2103580"/>
                <a:gd name="connsiteX25" fmla="*/ 18538 w 1891228"/>
                <a:gd name="connsiteY25" fmla="*/ 852265 h 2103580"/>
                <a:gd name="connsiteX26" fmla="*/ 21485 w 1891228"/>
                <a:gd name="connsiteY26" fmla="*/ 832952 h 2103580"/>
                <a:gd name="connsiteX27" fmla="*/ 309736 w 1891228"/>
                <a:gd name="connsiteY27" fmla="*/ 298308 h 2103580"/>
                <a:gd name="connsiteX28" fmla="*/ 359645 w 1891228"/>
                <a:gd name="connsiteY28" fmla="*/ 252948 h 2103580"/>
                <a:gd name="connsiteX29" fmla="*/ 384833 w 1891228"/>
                <a:gd name="connsiteY29" fmla="*/ 230055 h 2103580"/>
                <a:gd name="connsiteX30" fmla="*/ 645876 w 1891228"/>
                <a:gd name="connsiteY30" fmla="*/ 71676 h 2103580"/>
                <a:gd name="connsiteX31" fmla="*/ 705034 w 1891228"/>
                <a:gd name="connsiteY31" fmla="*/ 50024 h 2103580"/>
                <a:gd name="connsiteX32" fmla="*/ 743035 w 1891228"/>
                <a:gd name="connsiteY32" fmla="*/ 36115 h 2103580"/>
                <a:gd name="connsiteX33" fmla="*/ 844380 w 1891228"/>
                <a:gd name="connsiteY33" fmla="*/ 10057 h 2103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891228" h="2103580">
                  <a:moveTo>
                    <a:pt x="910276" y="0"/>
                  </a:moveTo>
                  <a:lnTo>
                    <a:pt x="867101" y="57737"/>
                  </a:lnTo>
                  <a:cubicBezTo>
                    <a:pt x="829093" y="113996"/>
                    <a:pt x="796357" y="174110"/>
                    <a:pt x="769600" y="237369"/>
                  </a:cubicBezTo>
                  <a:lnTo>
                    <a:pt x="764024" y="252605"/>
                  </a:lnTo>
                  <a:lnTo>
                    <a:pt x="734039" y="334528"/>
                  </a:lnTo>
                  <a:cubicBezTo>
                    <a:pt x="723740" y="367641"/>
                    <a:pt x="715024" y="401453"/>
                    <a:pt x="707981" y="435873"/>
                  </a:cubicBezTo>
                  <a:lnTo>
                    <a:pt x="704935" y="455836"/>
                  </a:lnTo>
                  <a:lnTo>
                    <a:pt x="691956" y="540873"/>
                  </a:lnTo>
                  <a:cubicBezTo>
                    <a:pt x="688346" y="576424"/>
                    <a:pt x="686496" y="612494"/>
                    <a:pt x="686496" y="648997"/>
                  </a:cubicBezTo>
                  <a:cubicBezTo>
                    <a:pt x="686496" y="685500"/>
                    <a:pt x="688346" y="721571"/>
                    <a:pt x="691956" y="757121"/>
                  </a:cubicBezTo>
                  <a:lnTo>
                    <a:pt x="707377" y="858159"/>
                  </a:lnTo>
                  <a:lnTo>
                    <a:pt x="707981" y="862121"/>
                  </a:lnTo>
                  <a:cubicBezTo>
                    <a:pt x="750242" y="1068644"/>
                    <a:pt x="852704" y="1253237"/>
                    <a:pt x="996232" y="1396765"/>
                  </a:cubicBezTo>
                  <a:lnTo>
                    <a:pt x="1057504" y="1452453"/>
                  </a:lnTo>
                  <a:lnTo>
                    <a:pt x="1071329" y="1465018"/>
                  </a:lnTo>
                  <a:cubicBezTo>
                    <a:pt x="1254129" y="1615878"/>
                    <a:pt x="1488481" y="1706501"/>
                    <a:pt x="1744000" y="1706501"/>
                  </a:cubicBezTo>
                  <a:cubicBezTo>
                    <a:pt x="1780503" y="1706501"/>
                    <a:pt x="1816574" y="1704652"/>
                    <a:pt x="1852124" y="1701041"/>
                  </a:cubicBezTo>
                  <a:lnTo>
                    <a:pt x="1891228" y="1695073"/>
                  </a:lnTo>
                  <a:lnTo>
                    <a:pt x="1873525" y="1718747"/>
                  </a:lnTo>
                  <a:cubicBezTo>
                    <a:pt x="1679564" y="1953774"/>
                    <a:pt x="1386028" y="2103580"/>
                    <a:pt x="1057504" y="2103580"/>
                  </a:cubicBezTo>
                  <a:cubicBezTo>
                    <a:pt x="728980" y="2103580"/>
                    <a:pt x="435445" y="1953774"/>
                    <a:pt x="241483" y="1718747"/>
                  </a:cubicBezTo>
                  <a:lnTo>
                    <a:pt x="223780" y="1695073"/>
                  </a:lnTo>
                  <a:lnTo>
                    <a:pt x="180605" y="1637336"/>
                  </a:lnTo>
                  <a:cubicBezTo>
                    <a:pt x="66581" y="1468558"/>
                    <a:pt x="0" y="1265092"/>
                    <a:pt x="0" y="1046076"/>
                  </a:cubicBezTo>
                  <a:cubicBezTo>
                    <a:pt x="0" y="1009573"/>
                    <a:pt x="1850" y="973503"/>
                    <a:pt x="5460" y="937952"/>
                  </a:cubicBezTo>
                  <a:lnTo>
                    <a:pt x="18538" y="852265"/>
                  </a:lnTo>
                  <a:lnTo>
                    <a:pt x="21485" y="832952"/>
                  </a:lnTo>
                  <a:cubicBezTo>
                    <a:pt x="63746" y="626429"/>
                    <a:pt x="166208" y="441836"/>
                    <a:pt x="309736" y="298308"/>
                  </a:cubicBezTo>
                  <a:lnTo>
                    <a:pt x="359645" y="252948"/>
                  </a:lnTo>
                  <a:lnTo>
                    <a:pt x="384833" y="230055"/>
                  </a:lnTo>
                  <a:cubicBezTo>
                    <a:pt x="463176" y="165401"/>
                    <a:pt x="550988" y="111811"/>
                    <a:pt x="645876" y="71676"/>
                  </a:cubicBezTo>
                  <a:lnTo>
                    <a:pt x="705034" y="50024"/>
                  </a:lnTo>
                  <a:lnTo>
                    <a:pt x="743035" y="36115"/>
                  </a:lnTo>
                  <a:cubicBezTo>
                    <a:pt x="776149" y="25816"/>
                    <a:pt x="809960" y="17100"/>
                    <a:pt x="844380" y="10057"/>
                  </a:cubicBezTo>
                  <a:close/>
                </a:path>
              </a:pathLst>
            </a:custGeom>
            <a:solidFill>
              <a:srgbClr val="D3D5D4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78" name="Graphic 77" descr="Bullseye">
              <a:extLst>
                <a:ext uri="{FF2B5EF4-FFF2-40B4-BE49-F238E27FC236}">
                  <a16:creationId xmlns:a16="http://schemas.microsoft.com/office/drawing/2014/main" id="{B2741AEC-A84F-88BF-02E7-E8113DDEE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5724992" y="4709933"/>
              <a:ext cx="414139" cy="414139"/>
            </a:xfrm>
            <a:prstGeom prst="rect">
              <a:avLst/>
            </a:prstGeom>
          </p:spPr>
        </p:pic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D0751EDE-2214-A6F1-4E59-5E8EC5044AF1}"/>
              </a:ext>
            </a:extLst>
          </p:cNvPr>
          <p:cNvGrpSpPr/>
          <p:nvPr/>
        </p:nvGrpSpPr>
        <p:grpSpPr>
          <a:xfrm>
            <a:off x="5724993" y="3428657"/>
            <a:ext cx="2115008" cy="1453896"/>
            <a:chOff x="5724992" y="3428999"/>
            <a:chExt cx="2115008" cy="1453896"/>
          </a:xfrm>
        </p:grpSpPr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7D74A81-FC62-3089-2AC0-90C2CA9BE2FE}"/>
                </a:ext>
              </a:extLst>
            </p:cNvPr>
            <p:cNvSpPr/>
            <p:nvPr/>
          </p:nvSpPr>
          <p:spPr>
            <a:xfrm>
              <a:off x="5724992" y="3428999"/>
              <a:ext cx="2115008" cy="1453896"/>
            </a:xfrm>
            <a:custGeom>
              <a:avLst/>
              <a:gdLst>
                <a:gd name="connsiteX0" fmla="*/ 77528 w 2115008"/>
                <a:gd name="connsiteY0" fmla="*/ 0 h 1453896"/>
                <a:gd name="connsiteX1" fmla="*/ 83104 w 2115008"/>
                <a:gd name="connsiteY1" fmla="*/ 15236 h 1453896"/>
                <a:gd name="connsiteX2" fmla="*/ 180605 w 2115008"/>
                <a:gd name="connsiteY2" fmla="*/ 194868 h 1453896"/>
                <a:gd name="connsiteX3" fmla="*/ 224359 w 2115008"/>
                <a:gd name="connsiteY3" fmla="*/ 253379 h 1453896"/>
                <a:gd name="connsiteX4" fmla="*/ 241483 w 2115008"/>
                <a:gd name="connsiteY4" fmla="*/ 276279 h 1453896"/>
                <a:gd name="connsiteX5" fmla="*/ 309736 w 2115008"/>
                <a:gd name="connsiteY5" fmla="*/ 351376 h 1453896"/>
                <a:gd name="connsiteX6" fmla="*/ 371008 w 2115008"/>
                <a:gd name="connsiteY6" fmla="*/ 407064 h 1453896"/>
                <a:gd name="connsiteX7" fmla="*/ 384833 w 2115008"/>
                <a:gd name="connsiteY7" fmla="*/ 419629 h 1453896"/>
                <a:gd name="connsiteX8" fmla="*/ 645876 w 2115008"/>
                <a:gd name="connsiteY8" fmla="*/ 578008 h 1453896"/>
                <a:gd name="connsiteX9" fmla="*/ 721136 w 2115008"/>
                <a:gd name="connsiteY9" fmla="*/ 605554 h 1453896"/>
                <a:gd name="connsiteX10" fmla="*/ 743035 w 2115008"/>
                <a:gd name="connsiteY10" fmla="*/ 613569 h 1453896"/>
                <a:gd name="connsiteX11" fmla="*/ 1057504 w 2115008"/>
                <a:gd name="connsiteY11" fmla="*/ 661112 h 1453896"/>
                <a:gd name="connsiteX12" fmla="*/ 1371973 w 2115008"/>
                <a:gd name="connsiteY12" fmla="*/ 613569 h 1453896"/>
                <a:gd name="connsiteX13" fmla="*/ 1409975 w 2115008"/>
                <a:gd name="connsiteY13" fmla="*/ 599660 h 1453896"/>
                <a:gd name="connsiteX14" fmla="*/ 1469132 w 2115008"/>
                <a:gd name="connsiteY14" fmla="*/ 578008 h 1453896"/>
                <a:gd name="connsiteX15" fmla="*/ 2031904 w 2115008"/>
                <a:gd name="connsiteY15" fmla="*/ 15236 h 1453896"/>
                <a:gd name="connsiteX16" fmla="*/ 2037481 w 2115008"/>
                <a:gd name="connsiteY16" fmla="*/ 0 h 1453896"/>
                <a:gd name="connsiteX17" fmla="*/ 2067465 w 2115008"/>
                <a:gd name="connsiteY17" fmla="*/ 81923 h 1453896"/>
                <a:gd name="connsiteX18" fmla="*/ 2115008 w 2115008"/>
                <a:gd name="connsiteY18" fmla="*/ 396392 h 1453896"/>
                <a:gd name="connsiteX19" fmla="*/ 1270628 w 2115008"/>
                <a:gd name="connsiteY19" fmla="*/ 1432411 h 1453896"/>
                <a:gd name="connsiteX20" fmla="*/ 1204732 w 2115008"/>
                <a:gd name="connsiteY20" fmla="*/ 1442468 h 1453896"/>
                <a:gd name="connsiteX21" fmla="*/ 1165628 w 2115008"/>
                <a:gd name="connsiteY21" fmla="*/ 1448436 h 1453896"/>
                <a:gd name="connsiteX22" fmla="*/ 1057504 w 2115008"/>
                <a:gd name="connsiteY22" fmla="*/ 1453896 h 1453896"/>
                <a:gd name="connsiteX23" fmla="*/ 384833 w 2115008"/>
                <a:gd name="connsiteY23" fmla="*/ 1212413 h 1453896"/>
                <a:gd name="connsiteX24" fmla="*/ 371008 w 2115008"/>
                <a:gd name="connsiteY24" fmla="*/ 1199848 h 1453896"/>
                <a:gd name="connsiteX25" fmla="*/ 309736 w 2115008"/>
                <a:gd name="connsiteY25" fmla="*/ 1144160 h 1453896"/>
                <a:gd name="connsiteX26" fmla="*/ 21485 w 2115008"/>
                <a:gd name="connsiteY26" fmla="*/ 609516 h 1453896"/>
                <a:gd name="connsiteX27" fmla="*/ 20881 w 2115008"/>
                <a:gd name="connsiteY27" fmla="*/ 605554 h 1453896"/>
                <a:gd name="connsiteX28" fmla="*/ 5460 w 2115008"/>
                <a:gd name="connsiteY28" fmla="*/ 504516 h 1453896"/>
                <a:gd name="connsiteX29" fmla="*/ 0 w 2115008"/>
                <a:gd name="connsiteY29" fmla="*/ 396392 h 1453896"/>
                <a:gd name="connsiteX30" fmla="*/ 5460 w 2115008"/>
                <a:gd name="connsiteY30" fmla="*/ 288268 h 1453896"/>
                <a:gd name="connsiteX31" fmla="*/ 18439 w 2115008"/>
                <a:gd name="connsiteY31" fmla="*/ 203231 h 1453896"/>
                <a:gd name="connsiteX32" fmla="*/ 21485 w 2115008"/>
                <a:gd name="connsiteY32" fmla="*/ 183268 h 1453896"/>
                <a:gd name="connsiteX33" fmla="*/ 47543 w 2115008"/>
                <a:gd name="connsiteY33" fmla="*/ 81923 h 145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2115008" h="1453896">
                  <a:moveTo>
                    <a:pt x="77528" y="0"/>
                  </a:moveTo>
                  <a:lnTo>
                    <a:pt x="83104" y="15236"/>
                  </a:lnTo>
                  <a:cubicBezTo>
                    <a:pt x="109861" y="78495"/>
                    <a:pt x="142597" y="138609"/>
                    <a:pt x="180605" y="194868"/>
                  </a:cubicBezTo>
                  <a:lnTo>
                    <a:pt x="224359" y="253379"/>
                  </a:lnTo>
                  <a:lnTo>
                    <a:pt x="241483" y="276279"/>
                  </a:lnTo>
                  <a:cubicBezTo>
                    <a:pt x="263034" y="302393"/>
                    <a:pt x="285815" y="327455"/>
                    <a:pt x="309736" y="351376"/>
                  </a:cubicBezTo>
                  <a:lnTo>
                    <a:pt x="371008" y="407064"/>
                  </a:lnTo>
                  <a:lnTo>
                    <a:pt x="384833" y="419629"/>
                  </a:lnTo>
                  <a:cubicBezTo>
                    <a:pt x="463176" y="484283"/>
                    <a:pt x="550988" y="537874"/>
                    <a:pt x="645876" y="578008"/>
                  </a:cubicBezTo>
                  <a:lnTo>
                    <a:pt x="721136" y="605554"/>
                  </a:lnTo>
                  <a:lnTo>
                    <a:pt x="743035" y="613569"/>
                  </a:lnTo>
                  <a:cubicBezTo>
                    <a:pt x="842376" y="644467"/>
                    <a:pt x="947996" y="661112"/>
                    <a:pt x="1057504" y="661112"/>
                  </a:cubicBezTo>
                  <a:cubicBezTo>
                    <a:pt x="1167012" y="661112"/>
                    <a:pt x="1272633" y="644467"/>
                    <a:pt x="1371973" y="613569"/>
                  </a:cubicBezTo>
                  <a:lnTo>
                    <a:pt x="1409975" y="599660"/>
                  </a:lnTo>
                  <a:lnTo>
                    <a:pt x="1469132" y="578008"/>
                  </a:lnTo>
                  <a:cubicBezTo>
                    <a:pt x="1722168" y="470983"/>
                    <a:pt x="1924879" y="268272"/>
                    <a:pt x="2031904" y="15236"/>
                  </a:cubicBezTo>
                  <a:lnTo>
                    <a:pt x="2037481" y="0"/>
                  </a:lnTo>
                  <a:lnTo>
                    <a:pt x="2067465" y="81923"/>
                  </a:lnTo>
                  <a:cubicBezTo>
                    <a:pt x="2098363" y="181264"/>
                    <a:pt x="2115008" y="286884"/>
                    <a:pt x="2115008" y="396392"/>
                  </a:cubicBezTo>
                  <a:cubicBezTo>
                    <a:pt x="2115008" y="907430"/>
                    <a:pt x="1752515" y="1333803"/>
                    <a:pt x="1270628" y="1432411"/>
                  </a:cubicBezTo>
                  <a:lnTo>
                    <a:pt x="1204732" y="1442468"/>
                  </a:lnTo>
                  <a:lnTo>
                    <a:pt x="1165628" y="1448436"/>
                  </a:lnTo>
                  <a:cubicBezTo>
                    <a:pt x="1130078" y="1452047"/>
                    <a:pt x="1094007" y="1453896"/>
                    <a:pt x="1057504" y="1453896"/>
                  </a:cubicBezTo>
                  <a:cubicBezTo>
                    <a:pt x="801985" y="1453896"/>
                    <a:pt x="567633" y="1363273"/>
                    <a:pt x="384833" y="1212413"/>
                  </a:cubicBezTo>
                  <a:lnTo>
                    <a:pt x="371008" y="1199848"/>
                  </a:lnTo>
                  <a:lnTo>
                    <a:pt x="309736" y="1144160"/>
                  </a:lnTo>
                  <a:cubicBezTo>
                    <a:pt x="166208" y="1000632"/>
                    <a:pt x="63746" y="816039"/>
                    <a:pt x="21485" y="609516"/>
                  </a:cubicBezTo>
                  <a:lnTo>
                    <a:pt x="20881" y="605554"/>
                  </a:lnTo>
                  <a:lnTo>
                    <a:pt x="5460" y="504516"/>
                  </a:lnTo>
                  <a:cubicBezTo>
                    <a:pt x="1850" y="468966"/>
                    <a:pt x="0" y="432895"/>
                    <a:pt x="0" y="396392"/>
                  </a:cubicBezTo>
                  <a:cubicBezTo>
                    <a:pt x="0" y="359889"/>
                    <a:pt x="1850" y="323819"/>
                    <a:pt x="5460" y="288268"/>
                  </a:cubicBezTo>
                  <a:lnTo>
                    <a:pt x="18439" y="203231"/>
                  </a:lnTo>
                  <a:lnTo>
                    <a:pt x="21485" y="183268"/>
                  </a:lnTo>
                  <a:cubicBezTo>
                    <a:pt x="28528" y="148848"/>
                    <a:pt x="37244" y="115036"/>
                    <a:pt x="47543" y="81923"/>
                  </a:cubicBezTo>
                  <a:close/>
                </a:path>
              </a:pathLst>
            </a:custGeom>
            <a:solidFill>
              <a:srgbClr val="3D3B30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80" name="Graphic 79" descr="Gauge">
              <a:extLst>
                <a:ext uri="{FF2B5EF4-FFF2-40B4-BE49-F238E27FC236}">
                  <a16:creationId xmlns:a16="http://schemas.microsoft.com/office/drawing/2014/main" id="{C3592AA2-C0CE-F58F-DF92-BA55CCEF4A9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6970722" y="4155947"/>
              <a:ext cx="414139" cy="414139"/>
            </a:xfrm>
            <a:prstGeom prst="rect">
              <a:avLst/>
            </a:prstGeom>
          </p:spPr>
        </p:pic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209DBA7B-9D8D-0F57-7D3E-07FD24A1BCEA}"/>
              </a:ext>
            </a:extLst>
          </p:cNvPr>
          <p:cNvGrpSpPr/>
          <p:nvPr/>
        </p:nvGrpSpPr>
        <p:grpSpPr>
          <a:xfrm>
            <a:off x="4352001" y="2767545"/>
            <a:ext cx="1891228" cy="2103580"/>
            <a:chOff x="4352000" y="2767887"/>
            <a:chExt cx="1891228" cy="2103580"/>
          </a:xfrm>
        </p:grpSpPr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84AED5F6-16FD-E3E3-479F-A098F0DEE4D0}"/>
                </a:ext>
              </a:extLst>
            </p:cNvPr>
            <p:cNvSpPr/>
            <p:nvPr/>
          </p:nvSpPr>
          <p:spPr>
            <a:xfrm>
              <a:off x="4352000" y="2767887"/>
              <a:ext cx="1891228" cy="2103580"/>
            </a:xfrm>
            <a:custGeom>
              <a:avLst/>
              <a:gdLst>
                <a:gd name="connsiteX0" fmla="*/ 1057504 w 1891228"/>
                <a:gd name="connsiteY0" fmla="*/ 0 h 2103580"/>
                <a:gd name="connsiteX1" fmla="*/ 1371973 w 1891228"/>
                <a:gd name="connsiteY1" fmla="*/ 47543 h 2103580"/>
                <a:gd name="connsiteX2" fmla="*/ 1393873 w 1891228"/>
                <a:gd name="connsiteY2" fmla="*/ 55558 h 2103580"/>
                <a:gd name="connsiteX3" fmla="*/ 1469132 w 1891228"/>
                <a:gd name="connsiteY3" fmla="*/ 83104 h 2103580"/>
                <a:gd name="connsiteX4" fmla="*/ 1730175 w 1891228"/>
                <a:gd name="connsiteY4" fmla="*/ 241483 h 2103580"/>
                <a:gd name="connsiteX5" fmla="*/ 1744000 w 1891228"/>
                <a:gd name="connsiteY5" fmla="*/ 254048 h 2103580"/>
                <a:gd name="connsiteX6" fmla="*/ 1805272 w 1891228"/>
                <a:gd name="connsiteY6" fmla="*/ 309736 h 2103580"/>
                <a:gd name="connsiteX7" fmla="*/ 1873525 w 1891228"/>
                <a:gd name="connsiteY7" fmla="*/ 384833 h 2103580"/>
                <a:gd name="connsiteX8" fmla="*/ 1891228 w 1891228"/>
                <a:gd name="connsiteY8" fmla="*/ 408507 h 2103580"/>
                <a:gd name="connsiteX9" fmla="*/ 1852124 w 1891228"/>
                <a:gd name="connsiteY9" fmla="*/ 402539 h 2103580"/>
                <a:gd name="connsiteX10" fmla="*/ 1744000 w 1891228"/>
                <a:gd name="connsiteY10" fmla="*/ 397079 h 2103580"/>
                <a:gd name="connsiteX11" fmla="*/ 1635876 w 1891228"/>
                <a:gd name="connsiteY11" fmla="*/ 402539 h 2103580"/>
                <a:gd name="connsiteX12" fmla="*/ 1596772 w 1891228"/>
                <a:gd name="connsiteY12" fmla="*/ 408507 h 2103580"/>
                <a:gd name="connsiteX13" fmla="*/ 1530876 w 1891228"/>
                <a:gd name="connsiteY13" fmla="*/ 418564 h 2103580"/>
                <a:gd name="connsiteX14" fmla="*/ 1429531 w 1891228"/>
                <a:gd name="connsiteY14" fmla="*/ 444622 h 2103580"/>
                <a:gd name="connsiteX15" fmla="*/ 1391530 w 1891228"/>
                <a:gd name="connsiteY15" fmla="*/ 458531 h 2103580"/>
                <a:gd name="connsiteX16" fmla="*/ 1332372 w 1891228"/>
                <a:gd name="connsiteY16" fmla="*/ 480183 h 2103580"/>
                <a:gd name="connsiteX17" fmla="*/ 1071329 w 1891228"/>
                <a:gd name="connsiteY17" fmla="*/ 638562 h 2103580"/>
                <a:gd name="connsiteX18" fmla="*/ 1046141 w 1891228"/>
                <a:gd name="connsiteY18" fmla="*/ 661455 h 2103580"/>
                <a:gd name="connsiteX19" fmla="*/ 996232 w 1891228"/>
                <a:gd name="connsiteY19" fmla="*/ 706815 h 2103580"/>
                <a:gd name="connsiteX20" fmla="*/ 707981 w 1891228"/>
                <a:gd name="connsiteY20" fmla="*/ 1241459 h 2103580"/>
                <a:gd name="connsiteX21" fmla="*/ 705034 w 1891228"/>
                <a:gd name="connsiteY21" fmla="*/ 1260772 h 2103580"/>
                <a:gd name="connsiteX22" fmla="*/ 691956 w 1891228"/>
                <a:gd name="connsiteY22" fmla="*/ 1346459 h 2103580"/>
                <a:gd name="connsiteX23" fmla="*/ 686496 w 1891228"/>
                <a:gd name="connsiteY23" fmla="*/ 1454583 h 2103580"/>
                <a:gd name="connsiteX24" fmla="*/ 867101 w 1891228"/>
                <a:gd name="connsiteY24" fmla="*/ 2045843 h 2103580"/>
                <a:gd name="connsiteX25" fmla="*/ 910276 w 1891228"/>
                <a:gd name="connsiteY25" fmla="*/ 2103580 h 2103580"/>
                <a:gd name="connsiteX26" fmla="*/ 844380 w 1891228"/>
                <a:gd name="connsiteY26" fmla="*/ 2093523 h 2103580"/>
                <a:gd name="connsiteX27" fmla="*/ 0 w 1891228"/>
                <a:gd name="connsiteY27" fmla="*/ 1057504 h 2103580"/>
                <a:gd name="connsiteX28" fmla="*/ 47543 w 1891228"/>
                <a:gd name="connsiteY28" fmla="*/ 743035 h 2103580"/>
                <a:gd name="connsiteX29" fmla="*/ 77528 w 1891228"/>
                <a:gd name="connsiteY29" fmla="*/ 661112 h 2103580"/>
                <a:gd name="connsiteX30" fmla="*/ 83104 w 1891228"/>
                <a:gd name="connsiteY30" fmla="*/ 645876 h 2103580"/>
                <a:gd name="connsiteX31" fmla="*/ 645876 w 1891228"/>
                <a:gd name="connsiteY31" fmla="*/ 83104 h 2103580"/>
                <a:gd name="connsiteX32" fmla="*/ 704935 w 1891228"/>
                <a:gd name="connsiteY32" fmla="*/ 61488 h 2103580"/>
                <a:gd name="connsiteX33" fmla="*/ 743035 w 1891228"/>
                <a:gd name="connsiteY33" fmla="*/ 47543 h 2103580"/>
                <a:gd name="connsiteX34" fmla="*/ 1057504 w 1891228"/>
                <a:gd name="connsiteY34" fmla="*/ 0 h 2103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891228" h="2103580">
                  <a:moveTo>
                    <a:pt x="1057504" y="0"/>
                  </a:moveTo>
                  <a:cubicBezTo>
                    <a:pt x="1167012" y="0"/>
                    <a:pt x="1272633" y="16645"/>
                    <a:pt x="1371973" y="47543"/>
                  </a:cubicBezTo>
                  <a:lnTo>
                    <a:pt x="1393873" y="55558"/>
                  </a:lnTo>
                  <a:lnTo>
                    <a:pt x="1469132" y="83104"/>
                  </a:lnTo>
                  <a:cubicBezTo>
                    <a:pt x="1564021" y="123239"/>
                    <a:pt x="1651832" y="176829"/>
                    <a:pt x="1730175" y="241483"/>
                  </a:cubicBezTo>
                  <a:lnTo>
                    <a:pt x="1744000" y="254048"/>
                  </a:lnTo>
                  <a:lnTo>
                    <a:pt x="1805272" y="309736"/>
                  </a:lnTo>
                  <a:cubicBezTo>
                    <a:pt x="1829194" y="333657"/>
                    <a:pt x="1851974" y="358719"/>
                    <a:pt x="1873525" y="384833"/>
                  </a:cubicBezTo>
                  <a:lnTo>
                    <a:pt x="1891228" y="408507"/>
                  </a:lnTo>
                  <a:lnTo>
                    <a:pt x="1852124" y="402539"/>
                  </a:lnTo>
                  <a:cubicBezTo>
                    <a:pt x="1816574" y="398929"/>
                    <a:pt x="1780503" y="397079"/>
                    <a:pt x="1744000" y="397079"/>
                  </a:cubicBezTo>
                  <a:cubicBezTo>
                    <a:pt x="1707498" y="397079"/>
                    <a:pt x="1671427" y="398929"/>
                    <a:pt x="1635876" y="402539"/>
                  </a:cubicBezTo>
                  <a:lnTo>
                    <a:pt x="1596772" y="408507"/>
                  </a:lnTo>
                  <a:lnTo>
                    <a:pt x="1530876" y="418564"/>
                  </a:lnTo>
                  <a:cubicBezTo>
                    <a:pt x="1496456" y="425607"/>
                    <a:pt x="1462645" y="434323"/>
                    <a:pt x="1429531" y="444622"/>
                  </a:cubicBezTo>
                  <a:lnTo>
                    <a:pt x="1391530" y="458531"/>
                  </a:lnTo>
                  <a:lnTo>
                    <a:pt x="1332372" y="480183"/>
                  </a:lnTo>
                  <a:cubicBezTo>
                    <a:pt x="1237484" y="520318"/>
                    <a:pt x="1149672" y="573908"/>
                    <a:pt x="1071329" y="638562"/>
                  </a:cubicBezTo>
                  <a:lnTo>
                    <a:pt x="1046141" y="661455"/>
                  </a:lnTo>
                  <a:lnTo>
                    <a:pt x="996232" y="706815"/>
                  </a:lnTo>
                  <a:cubicBezTo>
                    <a:pt x="852704" y="850343"/>
                    <a:pt x="750242" y="1034936"/>
                    <a:pt x="707981" y="1241459"/>
                  </a:cubicBezTo>
                  <a:lnTo>
                    <a:pt x="705034" y="1260772"/>
                  </a:lnTo>
                  <a:lnTo>
                    <a:pt x="691956" y="1346459"/>
                  </a:lnTo>
                  <a:cubicBezTo>
                    <a:pt x="688346" y="1382010"/>
                    <a:pt x="686496" y="1418080"/>
                    <a:pt x="686496" y="1454583"/>
                  </a:cubicBezTo>
                  <a:cubicBezTo>
                    <a:pt x="686496" y="1673599"/>
                    <a:pt x="753077" y="1877065"/>
                    <a:pt x="867101" y="2045843"/>
                  </a:cubicBezTo>
                  <a:lnTo>
                    <a:pt x="910276" y="2103580"/>
                  </a:lnTo>
                  <a:lnTo>
                    <a:pt x="844380" y="2093523"/>
                  </a:lnTo>
                  <a:cubicBezTo>
                    <a:pt x="362494" y="1994915"/>
                    <a:pt x="0" y="1568542"/>
                    <a:pt x="0" y="1057504"/>
                  </a:cubicBezTo>
                  <a:cubicBezTo>
                    <a:pt x="0" y="947996"/>
                    <a:pt x="16645" y="842376"/>
                    <a:pt x="47543" y="743035"/>
                  </a:cubicBezTo>
                  <a:lnTo>
                    <a:pt x="77528" y="661112"/>
                  </a:lnTo>
                  <a:lnTo>
                    <a:pt x="83104" y="645876"/>
                  </a:lnTo>
                  <a:cubicBezTo>
                    <a:pt x="190129" y="392840"/>
                    <a:pt x="392840" y="190129"/>
                    <a:pt x="645876" y="83104"/>
                  </a:cubicBezTo>
                  <a:lnTo>
                    <a:pt x="704935" y="61488"/>
                  </a:lnTo>
                  <a:lnTo>
                    <a:pt x="743035" y="47543"/>
                  </a:lnTo>
                  <a:cubicBezTo>
                    <a:pt x="842376" y="16645"/>
                    <a:pt x="947996" y="0"/>
                    <a:pt x="1057504" y="0"/>
                  </a:cubicBezTo>
                  <a:close/>
                </a:path>
              </a:pathLst>
            </a:custGeom>
            <a:solidFill>
              <a:srgbClr val="A2C5AC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82" name="Graphic 81" descr="Gears">
              <a:extLst>
                <a:ext uri="{FF2B5EF4-FFF2-40B4-BE49-F238E27FC236}">
                  <a16:creationId xmlns:a16="http://schemas.microsoft.com/office/drawing/2014/main" id="{D161C1DE-D161-E77C-8151-5E4153D91D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4532830" y="3800653"/>
              <a:ext cx="414139" cy="414139"/>
            </a:xfrm>
            <a:prstGeom prst="rect">
              <a:avLst/>
            </a:prstGeom>
          </p:spPr>
        </p:pic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0D7061F0-AFAB-AABD-49CB-1B23D325363B}"/>
              </a:ext>
            </a:extLst>
          </p:cNvPr>
          <p:cNvGrpSpPr/>
          <p:nvPr/>
        </p:nvGrpSpPr>
        <p:grpSpPr>
          <a:xfrm>
            <a:off x="5262856" y="1578368"/>
            <a:ext cx="1890649" cy="2103668"/>
            <a:chOff x="5262855" y="1578710"/>
            <a:chExt cx="1890649" cy="2103668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F8CE144E-833F-A757-6F1F-70DE56C73C48}"/>
                </a:ext>
              </a:extLst>
            </p:cNvPr>
            <p:cNvSpPr/>
            <p:nvPr/>
          </p:nvSpPr>
          <p:spPr>
            <a:xfrm>
              <a:off x="5262855" y="1578710"/>
              <a:ext cx="1890649" cy="2103668"/>
            </a:xfrm>
            <a:custGeom>
              <a:avLst/>
              <a:gdLst>
                <a:gd name="connsiteX0" fmla="*/ 833145 w 1890649"/>
                <a:gd name="connsiteY0" fmla="*/ 0 h 2103668"/>
                <a:gd name="connsiteX1" fmla="*/ 1649166 w 1890649"/>
                <a:gd name="connsiteY1" fmla="*/ 384833 h 2103668"/>
                <a:gd name="connsiteX2" fmla="*/ 1666290 w 1890649"/>
                <a:gd name="connsiteY2" fmla="*/ 407733 h 2103668"/>
                <a:gd name="connsiteX3" fmla="*/ 1710044 w 1890649"/>
                <a:gd name="connsiteY3" fmla="*/ 466244 h 2103668"/>
                <a:gd name="connsiteX4" fmla="*/ 1890649 w 1890649"/>
                <a:gd name="connsiteY4" fmla="*/ 1057504 h 2103668"/>
                <a:gd name="connsiteX5" fmla="*/ 1885189 w 1890649"/>
                <a:gd name="connsiteY5" fmla="*/ 1165628 h 2103668"/>
                <a:gd name="connsiteX6" fmla="*/ 1872211 w 1890649"/>
                <a:gd name="connsiteY6" fmla="*/ 1250665 h 2103668"/>
                <a:gd name="connsiteX7" fmla="*/ 1869164 w 1890649"/>
                <a:gd name="connsiteY7" fmla="*/ 1270628 h 2103668"/>
                <a:gd name="connsiteX8" fmla="*/ 1580913 w 1890649"/>
                <a:gd name="connsiteY8" fmla="*/ 1805272 h 2103668"/>
                <a:gd name="connsiteX9" fmla="*/ 1531005 w 1890649"/>
                <a:gd name="connsiteY9" fmla="*/ 1850632 h 2103668"/>
                <a:gd name="connsiteX10" fmla="*/ 1505816 w 1890649"/>
                <a:gd name="connsiteY10" fmla="*/ 1873525 h 2103668"/>
                <a:gd name="connsiteX11" fmla="*/ 1244773 w 1890649"/>
                <a:gd name="connsiteY11" fmla="*/ 2031904 h 2103668"/>
                <a:gd name="connsiteX12" fmla="*/ 1185715 w 1890649"/>
                <a:gd name="connsiteY12" fmla="*/ 2053520 h 2103668"/>
                <a:gd name="connsiteX13" fmla="*/ 1147614 w 1890649"/>
                <a:gd name="connsiteY13" fmla="*/ 2067465 h 2103668"/>
                <a:gd name="connsiteX14" fmla="*/ 1046269 w 1890649"/>
                <a:gd name="connsiteY14" fmla="*/ 2093523 h 2103668"/>
                <a:gd name="connsiteX15" fmla="*/ 979794 w 1890649"/>
                <a:gd name="connsiteY15" fmla="*/ 2103668 h 2103668"/>
                <a:gd name="connsiteX16" fmla="*/ 1023548 w 1890649"/>
                <a:gd name="connsiteY16" fmla="*/ 2045157 h 2103668"/>
                <a:gd name="connsiteX17" fmla="*/ 1121049 w 1890649"/>
                <a:gd name="connsiteY17" fmla="*/ 1865525 h 2103668"/>
                <a:gd name="connsiteX18" fmla="*/ 1126626 w 1890649"/>
                <a:gd name="connsiteY18" fmla="*/ 1850289 h 2103668"/>
                <a:gd name="connsiteX19" fmla="*/ 1156610 w 1890649"/>
                <a:gd name="connsiteY19" fmla="*/ 1768366 h 2103668"/>
                <a:gd name="connsiteX20" fmla="*/ 1182668 w 1890649"/>
                <a:gd name="connsiteY20" fmla="*/ 1667021 h 2103668"/>
                <a:gd name="connsiteX21" fmla="*/ 1185616 w 1890649"/>
                <a:gd name="connsiteY21" fmla="*/ 1647708 h 2103668"/>
                <a:gd name="connsiteX22" fmla="*/ 1198693 w 1890649"/>
                <a:gd name="connsiteY22" fmla="*/ 1562021 h 2103668"/>
                <a:gd name="connsiteX23" fmla="*/ 1204153 w 1890649"/>
                <a:gd name="connsiteY23" fmla="*/ 1453897 h 2103668"/>
                <a:gd name="connsiteX24" fmla="*/ 1198693 w 1890649"/>
                <a:gd name="connsiteY24" fmla="*/ 1345773 h 2103668"/>
                <a:gd name="connsiteX25" fmla="*/ 1183273 w 1890649"/>
                <a:gd name="connsiteY25" fmla="*/ 1244735 h 2103668"/>
                <a:gd name="connsiteX26" fmla="*/ 1182668 w 1890649"/>
                <a:gd name="connsiteY26" fmla="*/ 1240773 h 2103668"/>
                <a:gd name="connsiteX27" fmla="*/ 894417 w 1890649"/>
                <a:gd name="connsiteY27" fmla="*/ 706129 h 2103668"/>
                <a:gd name="connsiteX28" fmla="*/ 833145 w 1890649"/>
                <a:gd name="connsiteY28" fmla="*/ 650441 h 2103668"/>
                <a:gd name="connsiteX29" fmla="*/ 819320 w 1890649"/>
                <a:gd name="connsiteY29" fmla="*/ 637876 h 2103668"/>
                <a:gd name="connsiteX30" fmla="*/ 146649 w 1890649"/>
                <a:gd name="connsiteY30" fmla="*/ 396393 h 2103668"/>
                <a:gd name="connsiteX31" fmla="*/ 38525 w 1890649"/>
                <a:gd name="connsiteY31" fmla="*/ 401853 h 2103668"/>
                <a:gd name="connsiteX32" fmla="*/ 0 w 1890649"/>
                <a:gd name="connsiteY32" fmla="*/ 407733 h 2103668"/>
                <a:gd name="connsiteX33" fmla="*/ 17124 w 1890649"/>
                <a:gd name="connsiteY33" fmla="*/ 384833 h 2103668"/>
                <a:gd name="connsiteX34" fmla="*/ 833145 w 1890649"/>
                <a:gd name="connsiteY34" fmla="*/ 0 h 2103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890649" h="2103668">
                  <a:moveTo>
                    <a:pt x="833145" y="0"/>
                  </a:moveTo>
                  <a:cubicBezTo>
                    <a:pt x="1161669" y="0"/>
                    <a:pt x="1455205" y="149806"/>
                    <a:pt x="1649166" y="384833"/>
                  </a:cubicBezTo>
                  <a:lnTo>
                    <a:pt x="1666290" y="407733"/>
                  </a:lnTo>
                  <a:lnTo>
                    <a:pt x="1710044" y="466244"/>
                  </a:lnTo>
                  <a:cubicBezTo>
                    <a:pt x="1824069" y="635022"/>
                    <a:pt x="1890649" y="838488"/>
                    <a:pt x="1890649" y="1057504"/>
                  </a:cubicBezTo>
                  <a:cubicBezTo>
                    <a:pt x="1890649" y="1094007"/>
                    <a:pt x="1888800" y="1130078"/>
                    <a:pt x="1885189" y="1165628"/>
                  </a:cubicBezTo>
                  <a:lnTo>
                    <a:pt x="1872211" y="1250665"/>
                  </a:lnTo>
                  <a:lnTo>
                    <a:pt x="1869164" y="1270628"/>
                  </a:lnTo>
                  <a:cubicBezTo>
                    <a:pt x="1826904" y="1477151"/>
                    <a:pt x="1724441" y="1661744"/>
                    <a:pt x="1580913" y="1805272"/>
                  </a:cubicBezTo>
                  <a:lnTo>
                    <a:pt x="1531005" y="1850632"/>
                  </a:lnTo>
                  <a:lnTo>
                    <a:pt x="1505816" y="1873525"/>
                  </a:lnTo>
                  <a:cubicBezTo>
                    <a:pt x="1427473" y="1938179"/>
                    <a:pt x="1339662" y="1991770"/>
                    <a:pt x="1244773" y="2031904"/>
                  </a:cubicBezTo>
                  <a:lnTo>
                    <a:pt x="1185715" y="2053520"/>
                  </a:lnTo>
                  <a:lnTo>
                    <a:pt x="1147614" y="2067465"/>
                  </a:lnTo>
                  <a:cubicBezTo>
                    <a:pt x="1114501" y="2077764"/>
                    <a:pt x="1080690" y="2086480"/>
                    <a:pt x="1046269" y="2093523"/>
                  </a:cubicBezTo>
                  <a:lnTo>
                    <a:pt x="979794" y="2103668"/>
                  </a:lnTo>
                  <a:lnTo>
                    <a:pt x="1023548" y="2045157"/>
                  </a:lnTo>
                  <a:cubicBezTo>
                    <a:pt x="1061556" y="1988898"/>
                    <a:pt x="1094293" y="1928784"/>
                    <a:pt x="1121049" y="1865525"/>
                  </a:cubicBezTo>
                  <a:lnTo>
                    <a:pt x="1126626" y="1850289"/>
                  </a:lnTo>
                  <a:lnTo>
                    <a:pt x="1156610" y="1768366"/>
                  </a:lnTo>
                  <a:cubicBezTo>
                    <a:pt x="1166909" y="1735253"/>
                    <a:pt x="1175625" y="1701441"/>
                    <a:pt x="1182668" y="1667021"/>
                  </a:cubicBezTo>
                  <a:lnTo>
                    <a:pt x="1185616" y="1647708"/>
                  </a:lnTo>
                  <a:lnTo>
                    <a:pt x="1198693" y="1562021"/>
                  </a:lnTo>
                  <a:cubicBezTo>
                    <a:pt x="1202304" y="1526471"/>
                    <a:pt x="1204153" y="1490400"/>
                    <a:pt x="1204153" y="1453897"/>
                  </a:cubicBezTo>
                  <a:cubicBezTo>
                    <a:pt x="1204153" y="1417394"/>
                    <a:pt x="1202304" y="1381324"/>
                    <a:pt x="1198693" y="1345773"/>
                  </a:cubicBezTo>
                  <a:lnTo>
                    <a:pt x="1183273" y="1244735"/>
                  </a:lnTo>
                  <a:lnTo>
                    <a:pt x="1182668" y="1240773"/>
                  </a:lnTo>
                  <a:cubicBezTo>
                    <a:pt x="1140408" y="1034250"/>
                    <a:pt x="1037945" y="849657"/>
                    <a:pt x="894417" y="706129"/>
                  </a:cubicBezTo>
                  <a:lnTo>
                    <a:pt x="833145" y="650441"/>
                  </a:lnTo>
                  <a:lnTo>
                    <a:pt x="819320" y="637876"/>
                  </a:lnTo>
                  <a:cubicBezTo>
                    <a:pt x="636521" y="487016"/>
                    <a:pt x="402168" y="396393"/>
                    <a:pt x="146649" y="396393"/>
                  </a:cubicBezTo>
                  <a:cubicBezTo>
                    <a:pt x="110147" y="396393"/>
                    <a:pt x="74076" y="398243"/>
                    <a:pt x="38525" y="401853"/>
                  </a:cubicBezTo>
                  <a:lnTo>
                    <a:pt x="0" y="407733"/>
                  </a:lnTo>
                  <a:lnTo>
                    <a:pt x="17124" y="384833"/>
                  </a:lnTo>
                  <a:cubicBezTo>
                    <a:pt x="211086" y="149806"/>
                    <a:pt x="504621" y="0"/>
                    <a:pt x="833145" y="0"/>
                  </a:cubicBezTo>
                  <a:close/>
                </a:path>
              </a:pathLst>
            </a:custGeom>
            <a:solidFill>
              <a:srgbClr val="878E99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84" name="Graphic 83" descr="Hierarchy">
              <a:extLst>
                <a:ext uri="{FF2B5EF4-FFF2-40B4-BE49-F238E27FC236}">
                  <a16:creationId xmlns:a16="http://schemas.microsoft.com/office/drawing/2014/main" id="{E6E90DA9-6760-C083-E57D-9AE41AE00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6142173" y="1750287"/>
              <a:ext cx="414139" cy="414139"/>
            </a:xfrm>
            <a:prstGeom prst="rect">
              <a:avLst/>
            </a:prstGeom>
          </p:spPr>
        </p:pic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F9EF4B56-1A4B-1216-30FE-C79255B67135}"/>
              </a:ext>
            </a:extLst>
          </p:cNvPr>
          <p:cNvGrpSpPr/>
          <p:nvPr/>
        </p:nvGrpSpPr>
        <p:grpSpPr>
          <a:xfrm>
            <a:off x="4352000" y="1974761"/>
            <a:ext cx="2115008" cy="1453896"/>
            <a:chOff x="4351999" y="1975103"/>
            <a:chExt cx="2115008" cy="1453896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77E631F2-6BD3-CCD1-622A-C66716BEBDAE}"/>
                </a:ext>
              </a:extLst>
            </p:cNvPr>
            <p:cNvSpPr/>
            <p:nvPr/>
          </p:nvSpPr>
          <p:spPr>
            <a:xfrm>
              <a:off x="4351999" y="1975103"/>
              <a:ext cx="2115008" cy="1453896"/>
            </a:xfrm>
            <a:custGeom>
              <a:avLst/>
              <a:gdLst>
                <a:gd name="connsiteX0" fmla="*/ 1057504 w 2115008"/>
                <a:gd name="connsiteY0" fmla="*/ 0 h 1453896"/>
                <a:gd name="connsiteX1" fmla="*/ 1730175 w 2115008"/>
                <a:gd name="connsiteY1" fmla="*/ 241483 h 1453896"/>
                <a:gd name="connsiteX2" fmla="*/ 1744000 w 2115008"/>
                <a:gd name="connsiteY2" fmla="*/ 254048 h 1453896"/>
                <a:gd name="connsiteX3" fmla="*/ 1805272 w 2115008"/>
                <a:gd name="connsiteY3" fmla="*/ 309736 h 1453896"/>
                <a:gd name="connsiteX4" fmla="*/ 2093523 w 2115008"/>
                <a:gd name="connsiteY4" fmla="*/ 844380 h 1453896"/>
                <a:gd name="connsiteX5" fmla="*/ 2094128 w 2115008"/>
                <a:gd name="connsiteY5" fmla="*/ 848342 h 1453896"/>
                <a:gd name="connsiteX6" fmla="*/ 2109548 w 2115008"/>
                <a:gd name="connsiteY6" fmla="*/ 949380 h 1453896"/>
                <a:gd name="connsiteX7" fmla="*/ 2115008 w 2115008"/>
                <a:gd name="connsiteY7" fmla="*/ 1057504 h 1453896"/>
                <a:gd name="connsiteX8" fmla="*/ 2109548 w 2115008"/>
                <a:gd name="connsiteY8" fmla="*/ 1165628 h 1453896"/>
                <a:gd name="connsiteX9" fmla="*/ 2096471 w 2115008"/>
                <a:gd name="connsiteY9" fmla="*/ 1251315 h 1453896"/>
                <a:gd name="connsiteX10" fmla="*/ 2093523 w 2115008"/>
                <a:gd name="connsiteY10" fmla="*/ 1270628 h 1453896"/>
                <a:gd name="connsiteX11" fmla="*/ 2067465 w 2115008"/>
                <a:gd name="connsiteY11" fmla="*/ 1371973 h 1453896"/>
                <a:gd name="connsiteX12" fmla="*/ 2037481 w 2115008"/>
                <a:gd name="connsiteY12" fmla="*/ 1453896 h 1453896"/>
                <a:gd name="connsiteX13" fmla="*/ 2031904 w 2115008"/>
                <a:gd name="connsiteY13" fmla="*/ 1438660 h 1453896"/>
                <a:gd name="connsiteX14" fmla="*/ 1934403 w 2115008"/>
                <a:gd name="connsiteY14" fmla="*/ 1259028 h 1453896"/>
                <a:gd name="connsiteX15" fmla="*/ 1891228 w 2115008"/>
                <a:gd name="connsiteY15" fmla="*/ 1201291 h 1453896"/>
                <a:gd name="connsiteX16" fmla="*/ 1873525 w 2115008"/>
                <a:gd name="connsiteY16" fmla="*/ 1177617 h 1453896"/>
                <a:gd name="connsiteX17" fmla="*/ 1805272 w 2115008"/>
                <a:gd name="connsiteY17" fmla="*/ 1102520 h 1453896"/>
                <a:gd name="connsiteX18" fmla="*/ 1744000 w 2115008"/>
                <a:gd name="connsiteY18" fmla="*/ 1046832 h 1453896"/>
                <a:gd name="connsiteX19" fmla="*/ 1730175 w 2115008"/>
                <a:gd name="connsiteY19" fmla="*/ 1034267 h 1453896"/>
                <a:gd name="connsiteX20" fmla="*/ 1469132 w 2115008"/>
                <a:gd name="connsiteY20" fmla="*/ 875888 h 1453896"/>
                <a:gd name="connsiteX21" fmla="*/ 1393873 w 2115008"/>
                <a:gd name="connsiteY21" fmla="*/ 848342 h 1453896"/>
                <a:gd name="connsiteX22" fmla="*/ 1371973 w 2115008"/>
                <a:gd name="connsiteY22" fmla="*/ 840327 h 1453896"/>
                <a:gd name="connsiteX23" fmla="*/ 1057504 w 2115008"/>
                <a:gd name="connsiteY23" fmla="*/ 792784 h 1453896"/>
                <a:gd name="connsiteX24" fmla="*/ 743035 w 2115008"/>
                <a:gd name="connsiteY24" fmla="*/ 840327 h 1453896"/>
                <a:gd name="connsiteX25" fmla="*/ 704935 w 2115008"/>
                <a:gd name="connsiteY25" fmla="*/ 854272 h 1453896"/>
                <a:gd name="connsiteX26" fmla="*/ 645876 w 2115008"/>
                <a:gd name="connsiteY26" fmla="*/ 875888 h 1453896"/>
                <a:gd name="connsiteX27" fmla="*/ 83104 w 2115008"/>
                <a:gd name="connsiteY27" fmla="*/ 1438660 h 1453896"/>
                <a:gd name="connsiteX28" fmla="*/ 77528 w 2115008"/>
                <a:gd name="connsiteY28" fmla="*/ 1453896 h 1453896"/>
                <a:gd name="connsiteX29" fmla="*/ 47543 w 2115008"/>
                <a:gd name="connsiteY29" fmla="*/ 1371973 h 1453896"/>
                <a:gd name="connsiteX30" fmla="*/ 0 w 2115008"/>
                <a:gd name="connsiteY30" fmla="*/ 1057504 h 1453896"/>
                <a:gd name="connsiteX31" fmla="*/ 844380 w 2115008"/>
                <a:gd name="connsiteY31" fmla="*/ 21485 h 1453896"/>
                <a:gd name="connsiteX32" fmla="*/ 910855 w 2115008"/>
                <a:gd name="connsiteY32" fmla="*/ 11340 h 1453896"/>
                <a:gd name="connsiteX33" fmla="*/ 949380 w 2115008"/>
                <a:gd name="connsiteY33" fmla="*/ 5460 h 1453896"/>
                <a:gd name="connsiteX34" fmla="*/ 1057504 w 2115008"/>
                <a:gd name="connsiteY34" fmla="*/ 0 h 145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115008" h="1453896">
                  <a:moveTo>
                    <a:pt x="1057504" y="0"/>
                  </a:moveTo>
                  <a:cubicBezTo>
                    <a:pt x="1313023" y="0"/>
                    <a:pt x="1547376" y="90623"/>
                    <a:pt x="1730175" y="241483"/>
                  </a:cubicBezTo>
                  <a:lnTo>
                    <a:pt x="1744000" y="254048"/>
                  </a:lnTo>
                  <a:lnTo>
                    <a:pt x="1805272" y="309736"/>
                  </a:lnTo>
                  <a:cubicBezTo>
                    <a:pt x="1948800" y="453264"/>
                    <a:pt x="2051263" y="637857"/>
                    <a:pt x="2093523" y="844380"/>
                  </a:cubicBezTo>
                  <a:lnTo>
                    <a:pt x="2094128" y="848342"/>
                  </a:lnTo>
                  <a:lnTo>
                    <a:pt x="2109548" y="949380"/>
                  </a:lnTo>
                  <a:cubicBezTo>
                    <a:pt x="2113159" y="984931"/>
                    <a:pt x="2115008" y="1021001"/>
                    <a:pt x="2115008" y="1057504"/>
                  </a:cubicBezTo>
                  <a:cubicBezTo>
                    <a:pt x="2115008" y="1094007"/>
                    <a:pt x="2113159" y="1130078"/>
                    <a:pt x="2109548" y="1165628"/>
                  </a:cubicBezTo>
                  <a:lnTo>
                    <a:pt x="2096471" y="1251315"/>
                  </a:lnTo>
                  <a:lnTo>
                    <a:pt x="2093523" y="1270628"/>
                  </a:lnTo>
                  <a:cubicBezTo>
                    <a:pt x="2086480" y="1305048"/>
                    <a:pt x="2077764" y="1338860"/>
                    <a:pt x="2067465" y="1371973"/>
                  </a:cubicBezTo>
                  <a:lnTo>
                    <a:pt x="2037481" y="1453896"/>
                  </a:lnTo>
                  <a:lnTo>
                    <a:pt x="2031904" y="1438660"/>
                  </a:lnTo>
                  <a:cubicBezTo>
                    <a:pt x="2005148" y="1375401"/>
                    <a:pt x="1972411" y="1315287"/>
                    <a:pt x="1934403" y="1259028"/>
                  </a:cubicBezTo>
                  <a:lnTo>
                    <a:pt x="1891228" y="1201291"/>
                  </a:lnTo>
                  <a:lnTo>
                    <a:pt x="1873525" y="1177617"/>
                  </a:lnTo>
                  <a:cubicBezTo>
                    <a:pt x="1851974" y="1151503"/>
                    <a:pt x="1829194" y="1126441"/>
                    <a:pt x="1805272" y="1102520"/>
                  </a:cubicBezTo>
                  <a:lnTo>
                    <a:pt x="1744000" y="1046832"/>
                  </a:lnTo>
                  <a:lnTo>
                    <a:pt x="1730175" y="1034267"/>
                  </a:lnTo>
                  <a:cubicBezTo>
                    <a:pt x="1651832" y="969613"/>
                    <a:pt x="1564021" y="916023"/>
                    <a:pt x="1469132" y="875888"/>
                  </a:cubicBezTo>
                  <a:lnTo>
                    <a:pt x="1393873" y="848342"/>
                  </a:lnTo>
                  <a:lnTo>
                    <a:pt x="1371973" y="840327"/>
                  </a:lnTo>
                  <a:cubicBezTo>
                    <a:pt x="1272633" y="809429"/>
                    <a:pt x="1167012" y="792784"/>
                    <a:pt x="1057504" y="792784"/>
                  </a:cubicBezTo>
                  <a:cubicBezTo>
                    <a:pt x="947996" y="792784"/>
                    <a:pt x="842376" y="809429"/>
                    <a:pt x="743035" y="840327"/>
                  </a:cubicBezTo>
                  <a:lnTo>
                    <a:pt x="704935" y="854272"/>
                  </a:lnTo>
                  <a:lnTo>
                    <a:pt x="645876" y="875888"/>
                  </a:lnTo>
                  <a:cubicBezTo>
                    <a:pt x="392840" y="982913"/>
                    <a:pt x="190129" y="1185624"/>
                    <a:pt x="83104" y="1438660"/>
                  </a:cubicBezTo>
                  <a:lnTo>
                    <a:pt x="77528" y="1453896"/>
                  </a:lnTo>
                  <a:lnTo>
                    <a:pt x="47543" y="1371973"/>
                  </a:lnTo>
                  <a:cubicBezTo>
                    <a:pt x="16645" y="1272633"/>
                    <a:pt x="0" y="1167012"/>
                    <a:pt x="0" y="1057504"/>
                  </a:cubicBezTo>
                  <a:cubicBezTo>
                    <a:pt x="0" y="546467"/>
                    <a:pt x="362494" y="120093"/>
                    <a:pt x="844380" y="21485"/>
                  </a:cubicBezTo>
                  <a:lnTo>
                    <a:pt x="910855" y="11340"/>
                  </a:lnTo>
                  <a:lnTo>
                    <a:pt x="949380" y="5460"/>
                  </a:lnTo>
                  <a:cubicBezTo>
                    <a:pt x="984931" y="1850"/>
                    <a:pt x="1021002" y="0"/>
                    <a:pt x="1057504" y="0"/>
                  </a:cubicBezTo>
                  <a:close/>
                </a:path>
              </a:pathLst>
            </a:custGeom>
            <a:solidFill>
              <a:srgbClr val="9DB5B2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</p:sp>
        <p:pic>
          <p:nvPicPr>
            <p:cNvPr id="86" name="Graphic 85" descr="Stamp">
              <a:extLst>
                <a:ext uri="{FF2B5EF4-FFF2-40B4-BE49-F238E27FC236}">
                  <a16:creationId xmlns:a16="http://schemas.microsoft.com/office/drawing/2014/main" id="{F30763B1-B316-404B-BC41-72BFED6AD586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4938020" y="2167280"/>
              <a:ext cx="414139" cy="414139"/>
            </a:xfrm>
            <a:prstGeom prst="rect">
              <a:avLst/>
            </a:prstGeom>
          </p:spPr>
        </p:pic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8D5032-4299-4CEB-1EAC-C97B93A260A9}"/>
              </a:ext>
            </a:extLst>
          </p:cNvPr>
          <p:cNvSpPr/>
          <p:nvPr/>
        </p:nvSpPr>
        <p:spPr>
          <a:xfrm>
            <a:off x="296651" y="2144711"/>
            <a:ext cx="3765313" cy="1050714"/>
          </a:xfrm>
          <a:prstGeom prst="roundRect">
            <a:avLst/>
          </a:prstGeom>
          <a:solidFill>
            <a:srgbClr val="8BA09D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Digital Circuit Design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470EDFE-0D32-E3D2-5B89-5152F8C2271B}"/>
              </a:ext>
            </a:extLst>
          </p:cNvPr>
          <p:cNvSpPr/>
          <p:nvPr/>
        </p:nvSpPr>
        <p:spPr>
          <a:xfrm>
            <a:off x="296651" y="3692260"/>
            <a:ext cx="3765313" cy="1050714"/>
          </a:xfrm>
          <a:prstGeom prst="roundRect">
            <a:avLst/>
          </a:prstGeom>
          <a:solidFill>
            <a:srgbClr val="92B29B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Mathematics &amp; Proofs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5246465F-690E-95BE-F42D-A01A7B54374B}"/>
              </a:ext>
            </a:extLst>
          </p:cNvPr>
          <p:cNvSpPr/>
          <p:nvPr/>
        </p:nvSpPr>
        <p:spPr>
          <a:xfrm>
            <a:off x="4213344" y="5540464"/>
            <a:ext cx="3765313" cy="1050714"/>
          </a:xfrm>
          <a:prstGeom prst="roundRect">
            <a:avLst/>
          </a:prstGeom>
          <a:solidFill>
            <a:srgbClr val="BABCBB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Programming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D380DFC-24D1-E2D3-0E5A-918474119A64}"/>
              </a:ext>
            </a:extLst>
          </p:cNvPr>
          <p:cNvSpPr/>
          <p:nvPr/>
        </p:nvSpPr>
        <p:spPr>
          <a:xfrm>
            <a:off x="8202907" y="3692260"/>
            <a:ext cx="3765313" cy="1050714"/>
          </a:xfrm>
          <a:prstGeom prst="roundRect">
            <a:avLst/>
          </a:prstGeom>
          <a:solidFill>
            <a:srgbClr val="36342B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Database Queries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2AE3E92-58D6-8EA0-29FE-1A241DB16CC9}"/>
              </a:ext>
            </a:extLst>
          </p:cNvPr>
          <p:cNvSpPr/>
          <p:nvPr/>
        </p:nvSpPr>
        <p:spPr>
          <a:xfrm>
            <a:off x="8202907" y="2144711"/>
            <a:ext cx="3765313" cy="1050714"/>
          </a:xfrm>
          <a:prstGeom prst="roundRect">
            <a:avLst/>
          </a:prstGeom>
          <a:solidFill>
            <a:srgbClr val="73608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Artificial Intelligence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0C2A447-CA9F-CCDA-747E-696205AE65A1}"/>
              </a:ext>
            </a:extLst>
          </p:cNvPr>
          <p:cNvSpPr/>
          <p:nvPr/>
        </p:nvSpPr>
        <p:spPr>
          <a:xfrm>
            <a:off x="4213344" y="152821"/>
            <a:ext cx="3765313" cy="1050714"/>
          </a:xfrm>
          <a:prstGeom prst="roundRect">
            <a:avLst/>
          </a:prstGeom>
          <a:solidFill>
            <a:srgbClr val="7A808A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dirty="0">
                <a:solidFill>
                  <a:schemeClr val="bg1"/>
                </a:solidFill>
              </a:rPr>
              <a:t>Cybersecurity &amp; Formal Verification</a:t>
            </a:r>
          </a:p>
        </p:txBody>
      </p:sp>
    </p:spTree>
    <p:extLst>
      <p:ext uri="{BB962C8B-B14F-4D97-AF65-F5344CB8AC3E}">
        <p14:creationId xmlns:p14="http://schemas.microsoft.com/office/powerpoint/2010/main" val="5087586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1D8811DC-9D64-6CEE-8645-9BD4A283A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8041600" cy="210312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1480D7A-151A-0268-DD15-92D2A49D7A79}"/>
              </a:ext>
            </a:extLst>
          </p:cNvPr>
          <p:cNvSpPr/>
          <p:nvPr/>
        </p:nvSpPr>
        <p:spPr>
          <a:xfrm>
            <a:off x="0" y="0"/>
            <a:ext cx="28041600" cy="210312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  <a:alpha val="38000"/>
                </a:schemeClr>
              </a:gs>
              <a:gs pos="100000">
                <a:schemeClr val="tx2">
                  <a:lumMod val="50000"/>
                  <a:alpha val="72000"/>
                </a:schemeClr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77B4EDD-1BC3-AC80-D4F6-401F6DB4B8EF}"/>
              </a:ext>
            </a:extLst>
          </p:cNvPr>
          <p:cNvSpPr/>
          <p:nvPr/>
        </p:nvSpPr>
        <p:spPr>
          <a:xfrm>
            <a:off x="3730171" y="377372"/>
            <a:ext cx="4731657" cy="1161142"/>
          </a:xfrm>
          <a:prstGeom prst="roundRect">
            <a:avLst/>
          </a:prstGeom>
          <a:solidFill>
            <a:srgbClr val="3E442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Translation Using AND operator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D50FFDA-4E39-3705-FB61-1EF38B7068FF}"/>
              </a:ext>
            </a:extLst>
          </p:cNvPr>
          <p:cNvSpPr/>
          <p:nvPr/>
        </p:nvSpPr>
        <p:spPr>
          <a:xfrm>
            <a:off x="537028" y="2267858"/>
            <a:ext cx="4731657" cy="1161142"/>
          </a:xfrm>
          <a:prstGeom prst="roundRect">
            <a:avLst/>
          </a:prstGeom>
          <a:solidFill>
            <a:srgbClr val="6A706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p= Today is my birthday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8315C14-F5BE-891F-3642-15B93F779744}"/>
              </a:ext>
            </a:extLst>
          </p:cNvPr>
          <p:cNvSpPr/>
          <p:nvPr/>
        </p:nvSpPr>
        <p:spPr>
          <a:xfrm>
            <a:off x="6923317" y="2267858"/>
            <a:ext cx="4731657" cy="1161142"/>
          </a:xfrm>
          <a:prstGeom prst="roundRect">
            <a:avLst/>
          </a:prstGeom>
          <a:solidFill>
            <a:srgbClr val="8D909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q= Today is Sunday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25317D2-57FA-0AD8-089D-9C4A1AECCB1E}"/>
              </a:ext>
            </a:extLst>
          </p:cNvPr>
          <p:cNvGrpSpPr/>
          <p:nvPr/>
        </p:nvGrpSpPr>
        <p:grpSpPr>
          <a:xfrm>
            <a:off x="5304973" y="3429000"/>
            <a:ext cx="1618344" cy="1614713"/>
            <a:chOff x="5304973" y="3429000"/>
            <a:chExt cx="1618344" cy="1614713"/>
          </a:xfrm>
        </p:grpSpPr>
        <p:sp>
          <p:nvSpPr>
            <p:cNvPr id="17" name="Arrow: Down 16">
              <a:extLst>
                <a:ext uri="{FF2B5EF4-FFF2-40B4-BE49-F238E27FC236}">
                  <a16:creationId xmlns:a16="http://schemas.microsoft.com/office/drawing/2014/main" id="{ABBE26DE-9F36-3052-7175-D9F2E9F8CFEE}"/>
                </a:ext>
              </a:extLst>
            </p:cNvPr>
            <p:cNvSpPr/>
            <p:nvPr/>
          </p:nvSpPr>
          <p:spPr>
            <a:xfrm>
              <a:off x="5304973" y="3429000"/>
              <a:ext cx="1618344" cy="1614713"/>
            </a:xfrm>
            <a:prstGeom prst="downArrow">
              <a:avLst/>
            </a:prstGeom>
            <a:solidFill>
              <a:srgbClr val="D6EE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58FFCD6-0895-B9E7-9062-C5019A332837}"/>
                </a:ext>
              </a:extLst>
            </p:cNvPr>
            <p:cNvSpPr txBox="1"/>
            <p:nvPr/>
          </p:nvSpPr>
          <p:spPr>
            <a:xfrm>
              <a:off x="5602514" y="4078514"/>
              <a:ext cx="113211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rgbClr val="8D909B"/>
                  </a:solidFill>
                </a:rPr>
                <a:t>p ∧ q</a:t>
              </a: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702695F3-E7E7-141D-E619-B90F3C3E787A}"/>
              </a:ext>
            </a:extLst>
          </p:cNvPr>
          <p:cNvSpPr/>
          <p:nvPr/>
        </p:nvSpPr>
        <p:spPr>
          <a:xfrm>
            <a:off x="3730171" y="5319486"/>
            <a:ext cx="4731657" cy="1161142"/>
          </a:xfrm>
          <a:prstGeom prst="roundRect">
            <a:avLst/>
          </a:prstGeom>
          <a:solidFill>
            <a:srgbClr val="3E442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Today is my birthday &amp; Sunday.</a:t>
            </a:r>
          </a:p>
        </p:txBody>
      </p:sp>
    </p:spTree>
    <p:extLst>
      <p:ext uri="{BB962C8B-B14F-4D97-AF65-F5344CB8AC3E}">
        <p14:creationId xmlns:p14="http://schemas.microsoft.com/office/powerpoint/2010/main" val="3691540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1ABBA9-3688-BDE2-D249-4BF3DFB9F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89E093E-59DD-D60E-98B3-D4FE0DF62A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230100" y="0"/>
            <a:ext cx="28041600" cy="210312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7CCF7BA-67BF-BC2C-D387-10D586CE7136}"/>
              </a:ext>
            </a:extLst>
          </p:cNvPr>
          <p:cNvSpPr/>
          <p:nvPr/>
        </p:nvSpPr>
        <p:spPr>
          <a:xfrm>
            <a:off x="-12230100" y="0"/>
            <a:ext cx="28041600" cy="21031200"/>
          </a:xfrm>
          <a:prstGeom prst="rect">
            <a:avLst/>
          </a:prstGeom>
          <a:gradFill>
            <a:gsLst>
              <a:gs pos="0">
                <a:schemeClr val="tx1">
                  <a:alpha val="40000"/>
                  <a:lumMod val="100000"/>
                </a:schemeClr>
              </a:gs>
              <a:gs pos="100000">
                <a:schemeClr val="tx2">
                  <a:lumMod val="50000"/>
                  <a:alpha val="2900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AF7670-DA8B-17BB-E77F-07460836DB09}"/>
              </a:ext>
            </a:extLst>
          </p:cNvPr>
          <p:cNvSpPr/>
          <p:nvPr/>
        </p:nvSpPr>
        <p:spPr>
          <a:xfrm>
            <a:off x="3730171" y="377372"/>
            <a:ext cx="4731657" cy="1161142"/>
          </a:xfrm>
          <a:prstGeom prst="roundRect">
            <a:avLst/>
          </a:prstGeom>
          <a:solidFill>
            <a:srgbClr val="D5DFE5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  <a:latin typeface="Montserrat Light" pitchFamily="2" charset="0"/>
              </a:rPr>
              <a:t>Translation Using `OR` operator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29491FF-6ECE-A065-2026-E60417DC477E}"/>
              </a:ext>
            </a:extLst>
          </p:cNvPr>
          <p:cNvSpPr/>
          <p:nvPr/>
        </p:nvSpPr>
        <p:spPr>
          <a:xfrm>
            <a:off x="537028" y="2267858"/>
            <a:ext cx="4731657" cy="1161142"/>
          </a:xfrm>
          <a:prstGeom prst="roundRect">
            <a:avLst/>
          </a:prstGeom>
          <a:solidFill>
            <a:srgbClr val="C9B1B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p= I take tea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2E08CFF-C37C-BB58-38C9-3A83879E4CC6}"/>
              </a:ext>
            </a:extLst>
          </p:cNvPr>
          <p:cNvSpPr/>
          <p:nvPr/>
        </p:nvSpPr>
        <p:spPr>
          <a:xfrm>
            <a:off x="6923317" y="2267858"/>
            <a:ext cx="4731657" cy="1161142"/>
          </a:xfrm>
          <a:prstGeom prst="roundRect">
            <a:avLst/>
          </a:prstGeom>
          <a:solidFill>
            <a:srgbClr val="B495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q= I take coffee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3A4C0D8-7A5E-1DD1-82F0-774C868B4B31}"/>
              </a:ext>
            </a:extLst>
          </p:cNvPr>
          <p:cNvGrpSpPr/>
          <p:nvPr/>
        </p:nvGrpSpPr>
        <p:grpSpPr>
          <a:xfrm>
            <a:off x="5304973" y="3429000"/>
            <a:ext cx="1618344" cy="1614713"/>
            <a:chOff x="5304973" y="3429000"/>
            <a:chExt cx="1618344" cy="1614713"/>
          </a:xfrm>
        </p:grpSpPr>
        <p:sp>
          <p:nvSpPr>
            <p:cNvPr id="17" name="Arrow: Down 16">
              <a:extLst>
                <a:ext uri="{FF2B5EF4-FFF2-40B4-BE49-F238E27FC236}">
                  <a16:creationId xmlns:a16="http://schemas.microsoft.com/office/drawing/2014/main" id="{26747815-0EDF-2BAA-B18F-119324D7F30E}"/>
                </a:ext>
              </a:extLst>
            </p:cNvPr>
            <p:cNvSpPr/>
            <p:nvPr/>
          </p:nvSpPr>
          <p:spPr>
            <a:xfrm>
              <a:off x="5304973" y="3429000"/>
              <a:ext cx="1618344" cy="1614713"/>
            </a:xfrm>
            <a:prstGeom prst="downArrow">
              <a:avLst/>
            </a:prstGeom>
            <a:solidFill>
              <a:srgbClr val="7F9172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D61A608-5C19-A9D2-E291-C3B537F46A1C}"/>
                </a:ext>
              </a:extLst>
            </p:cNvPr>
            <p:cNvSpPr txBox="1"/>
            <p:nvPr/>
          </p:nvSpPr>
          <p:spPr>
            <a:xfrm>
              <a:off x="5602514" y="4078514"/>
              <a:ext cx="11321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latin typeface="Montserrat" pitchFamily="2" charset="0"/>
                </a:rPr>
                <a:t>p </a:t>
              </a:r>
              <a:r>
                <a:rPr lang="en-US" sz="2800" b="1" dirty="0"/>
                <a:t>∨</a:t>
              </a:r>
              <a:r>
                <a:rPr lang="en-US" sz="2800" b="1" dirty="0">
                  <a:latin typeface="Montserrat" pitchFamily="2" charset="0"/>
                </a:rPr>
                <a:t> q</a:t>
              </a: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5245B5C9-BBB7-F426-FB2E-38636326074F}"/>
              </a:ext>
            </a:extLst>
          </p:cNvPr>
          <p:cNvSpPr/>
          <p:nvPr/>
        </p:nvSpPr>
        <p:spPr>
          <a:xfrm>
            <a:off x="3730171" y="5319486"/>
            <a:ext cx="4731657" cy="1161142"/>
          </a:xfrm>
          <a:prstGeom prst="roundRect">
            <a:avLst/>
          </a:prstGeom>
          <a:solidFill>
            <a:srgbClr val="56756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latin typeface="Montserrat Light" pitchFamily="2" charset="0"/>
              </a:rPr>
              <a:t>I take tea or coffee.</a:t>
            </a:r>
          </a:p>
        </p:txBody>
      </p:sp>
    </p:spTree>
    <p:extLst>
      <p:ext uri="{BB962C8B-B14F-4D97-AF65-F5344CB8AC3E}">
        <p14:creationId xmlns:p14="http://schemas.microsoft.com/office/powerpoint/2010/main" val="358119682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1DA776-DA38-A42F-F5B9-526767C34D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28054FBA-0160-32F6-B680-32B49C6176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92000" y="-6843486"/>
            <a:ext cx="28041600" cy="210312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B9AB722-2A01-7CF0-20E0-FD6C131FA492}"/>
              </a:ext>
            </a:extLst>
          </p:cNvPr>
          <p:cNvSpPr/>
          <p:nvPr/>
        </p:nvSpPr>
        <p:spPr>
          <a:xfrm>
            <a:off x="-12192000" y="-6843486"/>
            <a:ext cx="28041600" cy="210312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  <a:alpha val="20000"/>
                </a:schemeClr>
              </a:gs>
              <a:gs pos="100000">
                <a:schemeClr val="tx2">
                  <a:lumMod val="50000"/>
                  <a:alpha val="20000"/>
                </a:schemeClr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49834BF-F399-24CD-FEEA-F85752966982}"/>
              </a:ext>
            </a:extLst>
          </p:cNvPr>
          <p:cNvSpPr/>
          <p:nvPr/>
        </p:nvSpPr>
        <p:spPr>
          <a:xfrm>
            <a:off x="4056743" y="377372"/>
            <a:ext cx="4731657" cy="1161142"/>
          </a:xfrm>
          <a:prstGeom prst="roundRect">
            <a:avLst/>
          </a:prstGeom>
          <a:solidFill>
            <a:srgbClr val="3E442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Translation Using </a:t>
            </a:r>
            <a:r>
              <a:rPr lang="en-US" sz="2800" b="1" dirty="0"/>
              <a:t>Implication</a:t>
            </a:r>
            <a:endParaRPr lang="en-US" sz="28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66DDFD2-BA13-171A-9387-C6B5F9E5A084}"/>
              </a:ext>
            </a:extLst>
          </p:cNvPr>
          <p:cNvSpPr/>
          <p:nvPr/>
        </p:nvSpPr>
        <p:spPr>
          <a:xfrm>
            <a:off x="863598" y="3304365"/>
            <a:ext cx="4731657" cy="1161142"/>
          </a:xfrm>
          <a:prstGeom prst="roundRect">
            <a:avLst/>
          </a:prstGeom>
          <a:solidFill>
            <a:srgbClr val="6A706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p= the value satisfy the condition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5FFBFD28-3C8F-44CF-8EDC-31F010C5E418}"/>
              </a:ext>
            </a:extLst>
          </p:cNvPr>
          <p:cNvSpPr/>
          <p:nvPr/>
        </p:nvSpPr>
        <p:spPr>
          <a:xfrm>
            <a:off x="7249887" y="3304365"/>
            <a:ext cx="4731657" cy="1161142"/>
          </a:xfrm>
          <a:prstGeom prst="roundRect">
            <a:avLst/>
          </a:prstGeom>
          <a:solidFill>
            <a:srgbClr val="8D909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q= execute this statement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679D35-A4DD-11DC-B1B9-D25457357347}"/>
              </a:ext>
            </a:extLst>
          </p:cNvPr>
          <p:cNvGrpSpPr/>
          <p:nvPr/>
        </p:nvGrpSpPr>
        <p:grpSpPr>
          <a:xfrm>
            <a:off x="5794829" y="4157711"/>
            <a:ext cx="1255484" cy="1252667"/>
            <a:chOff x="5304973" y="3429000"/>
            <a:chExt cx="1618344" cy="1614713"/>
          </a:xfrm>
        </p:grpSpPr>
        <p:sp>
          <p:nvSpPr>
            <p:cNvPr id="17" name="Arrow: Down 16">
              <a:extLst>
                <a:ext uri="{FF2B5EF4-FFF2-40B4-BE49-F238E27FC236}">
                  <a16:creationId xmlns:a16="http://schemas.microsoft.com/office/drawing/2014/main" id="{8E764381-0A6D-3ED1-3DA3-0C3AAE489795}"/>
                </a:ext>
              </a:extLst>
            </p:cNvPr>
            <p:cNvSpPr/>
            <p:nvPr/>
          </p:nvSpPr>
          <p:spPr>
            <a:xfrm>
              <a:off x="5304973" y="3429000"/>
              <a:ext cx="1618344" cy="1614713"/>
            </a:xfrm>
            <a:prstGeom prst="downArrow">
              <a:avLst/>
            </a:prstGeom>
            <a:solidFill>
              <a:srgbClr val="D6EE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10E425A-9162-314F-DB25-939CF7DA185E}"/>
                </a:ext>
              </a:extLst>
            </p:cNvPr>
            <p:cNvSpPr txBox="1"/>
            <p:nvPr/>
          </p:nvSpPr>
          <p:spPr>
            <a:xfrm>
              <a:off x="5558972" y="4136570"/>
              <a:ext cx="113211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>
                  <a:solidFill>
                    <a:srgbClr val="8D909B"/>
                  </a:solidFill>
                </a:rPr>
                <a:t>L.E</a:t>
              </a: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A52E4A14-A99D-1FD8-C6A5-0F40EBE0C252}"/>
              </a:ext>
            </a:extLst>
          </p:cNvPr>
          <p:cNvSpPr/>
          <p:nvPr/>
        </p:nvSpPr>
        <p:spPr>
          <a:xfrm>
            <a:off x="348343" y="1840868"/>
            <a:ext cx="12148457" cy="1161142"/>
          </a:xfrm>
          <a:prstGeom prst="roundRect">
            <a:avLst/>
          </a:prstGeom>
          <a:solidFill>
            <a:srgbClr val="B4959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If the value satisfy the condition, then execute this statement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5AADF7E-0E69-E85B-80D2-94C3ABEC3983}"/>
              </a:ext>
            </a:extLst>
          </p:cNvPr>
          <p:cNvSpPr/>
          <p:nvPr/>
        </p:nvSpPr>
        <p:spPr>
          <a:xfrm>
            <a:off x="5142278" y="5469536"/>
            <a:ext cx="2560586" cy="1161142"/>
          </a:xfrm>
          <a:prstGeom prst="roundRect">
            <a:avLst/>
          </a:prstGeom>
          <a:solidFill>
            <a:srgbClr val="56756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bg1"/>
                </a:solidFill>
              </a:rPr>
              <a:t>p </a:t>
            </a:r>
            <a:r>
              <a:rPr lang="en-US" sz="3600" dirty="0">
                <a:solidFill>
                  <a:schemeClr val="bg1"/>
                </a:solidFill>
              </a:rPr>
              <a:t>⇒</a:t>
            </a:r>
            <a:r>
              <a:rPr lang="en-US" sz="3600" b="1" dirty="0">
                <a:solidFill>
                  <a:schemeClr val="bg1"/>
                </a:solidFill>
              </a:rPr>
              <a:t> q</a:t>
            </a:r>
          </a:p>
        </p:txBody>
      </p:sp>
    </p:spTree>
    <p:extLst>
      <p:ext uri="{BB962C8B-B14F-4D97-AF65-F5344CB8AC3E}">
        <p14:creationId xmlns:p14="http://schemas.microsoft.com/office/powerpoint/2010/main" val="22468398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9" grpId="0" animBg="1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AD15D1-E1A8-DFC3-2DC5-3FD2B5AC50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32F5419A-4922-277F-955D-02E11E1D8A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843486"/>
            <a:ext cx="28041600" cy="210312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9B67968A-66D1-CF2D-F49E-8F55BF478C1B}"/>
              </a:ext>
            </a:extLst>
          </p:cNvPr>
          <p:cNvSpPr/>
          <p:nvPr/>
        </p:nvSpPr>
        <p:spPr>
          <a:xfrm>
            <a:off x="0" y="-6843486"/>
            <a:ext cx="28041600" cy="21031200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  <a:alpha val="10000"/>
                </a:schemeClr>
              </a:gs>
              <a:gs pos="100000">
                <a:schemeClr val="tx2">
                  <a:lumMod val="50000"/>
                  <a:alpha val="9000"/>
                </a:schemeClr>
              </a:gs>
            </a:gsLst>
            <a:path path="circle">
              <a:fillToRect l="100000" t="10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9FD6DC4-1069-D183-3ECA-428374EDA04D}"/>
              </a:ext>
            </a:extLst>
          </p:cNvPr>
          <p:cNvSpPr/>
          <p:nvPr/>
        </p:nvSpPr>
        <p:spPr>
          <a:xfrm>
            <a:off x="3730171" y="377372"/>
            <a:ext cx="4731657" cy="1161142"/>
          </a:xfrm>
          <a:prstGeom prst="roundRect">
            <a:avLst/>
          </a:prstGeom>
          <a:solidFill>
            <a:srgbClr val="3E442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Translation Using Bi-conditional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716C6CD-0B85-DDB5-1DBC-4A4FF55B8F09}"/>
              </a:ext>
            </a:extLst>
          </p:cNvPr>
          <p:cNvSpPr/>
          <p:nvPr/>
        </p:nvSpPr>
        <p:spPr>
          <a:xfrm>
            <a:off x="537028" y="2267858"/>
            <a:ext cx="4731657" cy="1161142"/>
          </a:xfrm>
          <a:prstGeom prst="roundRect">
            <a:avLst/>
          </a:prstGeom>
          <a:solidFill>
            <a:srgbClr val="6A706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p= you will be selected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91664CD-A4F4-7294-5150-B198B3A72C39}"/>
              </a:ext>
            </a:extLst>
          </p:cNvPr>
          <p:cNvSpPr/>
          <p:nvPr/>
        </p:nvSpPr>
        <p:spPr>
          <a:xfrm>
            <a:off x="6923317" y="2267858"/>
            <a:ext cx="4731657" cy="1161142"/>
          </a:xfrm>
          <a:prstGeom prst="roundRect">
            <a:avLst/>
          </a:prstGeom>
          <a:solidFill>
            <a:srgbClr val="8D909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q= you score a good result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E35F526-208B-DF1E-C42F-B95C32D2360E}"/>
              </a:ext>
            </a:extLst>
          </p:cNvPr>
          <p:cNvGrpSpPr/>
          <p:nvPr/>
        </p:nvGrpSpPr>
        <p:grpSpPr>
          <a:xfrm>
            <a:off x="5304973" y="3429000"/>
            <a:ext cx="1618344" cy="1614713"/>
            <a:chOff x="5304973" y="3429000"/>
            <a:chExt cx="1618344" cy="1614713"/>
          </a:xfrm>
        </p:grpSpPr>
        <p:sp>
          <p:nvSpPr>
            <p:cNvPr id="17" name="Arrow: Down 16">
              <a:extLst>
                <a:ext uri="{FF2B5EF4-FFF2-40B4-BE49-F238E27FC236}">
                  <a16:creationId xmlns:a16="http://schemas.microsoft.com/office/drawing/2014/main" id="{0479791D-1922-1EB3-65AC-F54451723597}"/>
                </a:ext>
              </a:extLst>
            </p:cNvPr>
            <p:cNvSpPr/>
            <p:nvPr/>
          </p:nvSpPr>
          <p:spPr>
            <a:xfrm>
              <a:off x="5304973" y="3429000"/>
              <a:ext cx="1618344" cy="1614713"/>
            </a:xfrm>
            <a:prstGeom prst="downArrow">
              <a:avLst/>
            </a:prstGeom>
            <a:solidFill>
              <a:srgbClr val="D6EE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AE24D5B-A609-945A-3649-FB36B211172A}"/>
                </a:ext>
              </a:extLst>
            </p:cNvPr>
            <p:cNvSpPr txBox="1"/>
            <p:nvPr/>
          </p:nvSpPr>
          <p:spPr>
            <a:xfrm>
              <a:off x="5558972" y="4136570"/>
              <a:ext cx="11321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 err="1"/>
                <a:t>p↔q</a:t>
              </a:r>
              <a:endParaRPr lang="en-US" sz="2800" b="1" dirty="0">
                <a:solidFill>
                  <a:srgbClr val="8D909B"/>
                </a:solidFill>
              </a:endParaRPr>
            </a:p>
          </p:txBody>
        </p:sp>
      </p:grp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A577E13-D7DA-FFDF-B1A4-4189F1E0DDD9}"/>
              </a:ext>
            </a:extLst>
          </p:cNvPr>
          <p:cNvSpPr/>
          <p:nvPr/>
        </p:nvSpPr>
        <p:spPr>
          <a:xfrm>
            <a:off x="3730171" y="5319486"/>
            <a:ext cx="4731657" cy="1161142"/>
          </a:xfrm>
          <a:prstGeom prst="roundRect">
            <a:avLst/>
          </a:prstGeom>
          <a:solidFill>
            <a:srgbClr val="3E442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You’ll be selected if and if only you score a good result.</a:t>
            </a:r>
          </a:p>
        </p:txBody>
      </p:sp>
    </p:spTree>
    <p:extLst>
      <p:ext uri="{BB962C8B-B14F-4D97-AF65-F5344CB8AC3E}">
        <p14:creationId xmlns:p14="http://schemas.microsoft.com/office/powerpoint/2010/main" val="3959873105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83FFA0-052E-082D-C2EB-2071181E1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937806E-0CCB-9021-98E5-1482526983D2}"/>
              </a:ext>
            </a:extLst>
          </p:cNvPr>
          <p:cNvSpPr/>
          <p:nvPr/>
        </p:nvSpPr>
        <p:spPr>
          <a:xfrm>
            <a:off x="0" y="-20040"/>
            <a:ext cx="12192000" cy="687804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30000">
                <a:schemeClr val="tx1">
                  <a:lumMod val="85000"/>
                  <a:lumOff val="15000"/>
                </a:schemeClr>
              </a:gs>
              <a:gs pos="92000">
                <a:schemeClr val="tx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E0767AD-5DAA-E342-4F1A-0DEB9FA3F401}"/>
              </a:ext>
            </a:extLst>
          </p:cNvPr>
          <p:cNvGrpSpPr/>
          <p:nvPr/>
        </p:nvGrpSpPr>
        <p:grpSpPr>
          <a:xfrm>
            <a:off x="10889226" y="7986250"/>
            <a:ext cx="3134579" cy="2286000"/>
            <a:chOff x="3810000" y="1142999"/>
            <a:chExt cx="3134579" cy="2286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7D033F5-39A9-D8AD-234D-A643221EBEF4}"/>
                </a:ext>
              </a:extLst>
            </p:cNvPr>
            <p:cNvSpPr/>
            <p:nvPr/>
          </p:nvSpPr>
          <p:spPr>
            <a:xfrm>
              <a:off x="3810000" y="1142999"/>
              <a:ext cx="3134579" cy="2286000"/>
            </a:xfrm>
            <a:custGeom>
              <a:avLst/>
              <a:gdLst>
                <a:gd name="connsiteX0" fmla="*/ 2286000 w 3134579"/>
                <a:gd name="connsiteY0" fmla="*/ 1 h 2286000"/>
                <a:gd name="connsiteX1" fmla="*/ 3128542 w 3134579"/>
                <a:gd name="connsiteY1" fmla="*/ 1396187 h 2286000"/>
                <a:gd name="connsiteX2" fmla="*/ 3134579 w 3134579"/>
                <a:gd name="connsiteY2" fmla="*/ 1437422 h 2286000"/>
                <a:gd name="connsiteX3" fmla="*/ 2965786 w 3134579"/>
                <a:gd name="connsiteY3" fmla="*/ 1412711 h 2286000"/>
                <a:gd name="connsiteX4" fmla="*/ 2286000 w 3134579"/>
                <a:gd name="connsiteY4" fmla="*/ 1371601 h 2286000"/>
                <a:gd name="connsiteX5" fmla="*/ 1606214 w 3134579"/>
                <a:gd name="connsiteY5" fmla="*/ 1412711 h 2286000"/>
                <a:gd name="connsiteX6" fmla="*/ 1437421 w 3134579"/>
                <a:gd name="connsiteY6" fmla="*/ 1437422 h 2286000"/>
                <a:gd name="connsiteX7" fmla="*/ 1443458 w 3134579"/>
                <a:gd name="connsiteY7" fmla="*/ 1396187 h 2286000"/>
                <a:gd name="connsiteX8" fmla="*/ 2286000 w 3134579"/>
                <a:gd name="connsiteY8" fmla="*/ 1 h 2286000"/>
                <a:gd name="connsiteX9" fmla="*/ 2286000 w 3134579"/>
                <a:gd name="connsiteY9" fmla="*/ 0 h 2286000"/>
                <a:gd name="connsiteX10" fmla="*/ 1443458 w 3134579"/>
                <a:gd name="connsiteY10" fmla="*/ 1396186 h 2286000"/>
                <a:gd name="connsiteX11" fmla="*/ 1437421 w 3134579"/>
                <a:gd name="connsiteY11" fmla="*/ 1437421 h 2286000"/>
                <a:gd name="connsiteX12" fmla="*/ 1396186 w 3134579"/>
                <a:gd name="connsiteY12" fmla="*/ 1443458 h 2286000"/>
                <a:gd name="connsiteX13" fmla="*/ 0 w 3134579"/>
                <a:gd name="connsiteY13" fmla="*/ 2286000 h 2286000"/>
                <a:gd name="connsiteX14" fmla="*/ 2286000 w 3134579"/>
                <a:gd name="connsiteY14" fmla="*/ 0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4579" h="2286000">
                  <a:moveTo>
                    <a:pt x="2286000" y="1"/>
                  </a:moveTo>
                  <a:cubicBezTo>
                    <a:pt x="2664757" y="1"/>
                    <a:pt x="2989729" y="575707"/>
                    <a:pt x="3128542" y="1396187"/>
                  </a:cubicBezTo>
                  <a:lnTo>
                    <a:pt x="3134579" y="1437422"/>
                  </a:lnTo>
                  <a:lnTo>
                    <a:pt x="2965786" y="1412711"/>
                  </a:lnTo>
                  <a:cubicBezTo>
                    <a:pt x="2751042" y="1385994"/>
                    <a:pt x="2522723" y="1371601"/>
                    <a:pt x="2286000" y="1371601"/>
                  </a:cubicBezTo>
                  <a:cubicBezTo>
                    <a:pt x="2049277" y="1371601"/>
                    <a:pt x="1820958" y="1385994"/>
                    <a:pt x="1606214" y="1412711"/>
                  </a:cubicBezTo>
                  <a:lnTo>
                    <a:pt x="1437421" y="1437422"/>
                  </a:lnTo>
                  <a:lnTo>
                    <a:pt x="1443458" y="1396187"/>
                  </a:lnTo>
                  <a:cubicBezTo>
                    <a:pt x="1582272" y="575707"/>
                    <a:pt x="1907243" y="1"/>
                    <a:pt x="2286000" y="1"/>
                  </a:cubicBezTo>
                  <a:close/>
                  <a:moveTo>
                    <a:pt x="2286000" y="0"/>
                  </a:moveTo>
                  <a:cubicBezTo>
                    <a:pt x="1907243" y="0"/>
                    <a:pt x="1582272" y="575706"/>
                    <a:pt x="1443458" y="1396186"/>
                  </a:cubicBezTo>
                  <a:lnTo>
                    <a:pt x="1437421" y="1437421"/>
                  </a:lnTo>
                  <a:lnTo>
                    <a:pt x="1396186" y="1443458"/>
                  </a:lnTo>
                  <a:cubicBezTo>
                    <a:pt x="575706" y="1582272"/>
                    <a:pt x="0" y="1907243"/>
                    <a:pt x="0" y="2286000"/>
                  </a:cubicBezTo>
                  <a:cubicBezTo>
                    <a:pt x="0" y="1023477"/>
                    <a:pt x="1023477" y="0"/>
                    <a:pt x="2286000" y="0"/>
                  </a:cubicBezTo>
                  <a:close/>
                </a:path>
              </a:pathLst>
            </a:custGeom>
            <a:solidFill>
              <a:srgbClr val="F7934C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26" name="Graphic 25" descr="Add">
              <a:extLst>
                <a:ext uri="{FF2B5EF4-FFF2-40B4-BE49-F238E27FC236}">
                  <a16:creationId xmlns:a16="http://schemas.microsoft.com/office/drawing/2014/main" id="{0D1A3AEA-14AA-C517-9EB4-6EBDD2BD94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952999" y="1453249"/>
              <a:ext cx="914400" cy="914400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E674143-C950-E353-41F7-A60EF3FB734A}"/>
              </a:ext>
            </a:extLst>
          </p:cNvPr>
          <p:cNvGrpSpPr/>
          <p:nvPr/>
        </p:nvGrpSpPr>
        <p:grpSpPr>
          <a:xfrm>
            <a:off x="-3093934" y="7561960"/>
            <a:ext cx="2286001" cy="3134579"/>
            <a:chOff x="6096000" y="1143000"/>
            <a:chExt cx="2286001" cy="3134579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EFDFD4F-B5D9-34F2-C172-8E5989F58DA3}"/>
                </a:ext>
              </a:extLst>
            </p:cNvPr>
            <p:cNvSpPr/>
            <p:nvPr/>
          </p:nvSpPr>
          <p:spPr>
            <a:xfrm>
              <a:off x="6096000" y="1143000"/>
              <a:ext cx="2286001" cy="3134579"/>
            </a:xfrm>
            <a:custGeom>
              <a:avLst/>
              <a:gdLst>
                <a:gd name="connsiteX0" fmla="*/ 0 w 2286001"/>
                <a:gd name="connsiteY0" fmla="*/ 0 h 3134579"/>
                <a:gd name="connsiteX1" fmla="*/ 2274198 w 2286001"/>
                <a:gd name="connsiteY1" fmla="*/ 2052270 h 3134579"/>
                <a:gd name="connsiteX2" fmla="*/ 2285999 w 2286001"/>
                <a:gd name="connsiteY2" fmla="*/ 2285978 h 3134579"/>
                <a:gd name="connsiteX3" fmla="*/ 2286001 w 2286001"/>
                <a:gd name="connsiteY3" fmla="*/ 2286000 h 3134579"/>
                <a:gd name="connsiteX4" fmla="*/ 889815 w 2286001"/>
                <a:gd name="connsiteY4" fmla="*/ 3128542 h 3134579"/>
                <a:gd name="connsiteX5" fmla="*/ 848580 w 2286001"/>
                <a:gd name="connsiteY5" fmla="*/ 3134579 h 3134579"/>
                <a:gd name="connsiteX6" fmla="*/ 873291 w 2286001"/>
                <a:gd name="connsiteY6" fmla="*/ 2965786 h 3134579"/>
                <a:gd name="connsiteX7" fmla="*/ 914401 w 2286001"/>
                <a:gd name="connsiteY7" fmla="*/ 2286000 h 3134579"/>
                <a:gd name="connsiteX8" fmla="*/ 873291 w 2286001"/>
                <a:gd name="connsiteY8" fmla="*/ 1606214 h 3134579"/>
                <a:gd name="connsiteX9" fmla="*/ 848580 w 2286001"/>
                <a:gd name="connsiteY9" fmla="*/ 1437421 h 3134579"/>
                <a:gd name="connsiteX10" fmla="*/ 848579 w 2286001"/>
                <a:gd name="connsiteY10" fmla="*/ 1437421 h 3134579"/>
                <a:gd name="connsiteX11" fmla="*/ 842542 w 2286001"/>
                <a:gd name="connsiteY11" fmla="*/ 1396186 h 3134579"/>
                <a:gd name="connsiteX12" fmla="*/ 0 w 2286001"/>
                <a:gd name="connsiteY12" fmla="*/ 0 h 313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86001" h="3134579">
                  <a:moveTo>
                    <a:pt x="0" y="0"/>
                  </a:moveTo>
                  <a:cubicBezTo>
                    <a:pt x="1183616" y="0"/>
                    <a:pt x="2157132" y="899540"/>
                    <a:pt x="2274198" y="2052270"/>
                  </a:cubicBezTo>
                  <a:lnTo>
                    <a:pt x="2285999" y="2285978"/>
                  </a:lnTo>
                  <a:lnTo>
                    <a:pt x="2286001" y="2286000"/>
                  </a:lnTo>
                  <a:cubicBezTo>
                    <a:pt x="2286001" y="2664757"/>
                    <a:pt x="1710295" y="2989729"/>
                    <a:pt x="889815" y="3128542"/>
                  </a:cubicBezTo>
                  <a:lnTo>
                    <a:pt x="848580" y="3134579"/>
                  </a:lnTo>
                  <a:lnTo>
                    <a:pt x="873291" y="2965786"/>
                  </a:lnTo>
                  <a:cubicBezTo>
                    <a:pt x="900009" y="2751042"/>
                    <a:pt x="914401" y="2522723"/>
                    <a:pt x="914401" y="2286000"/>
                  </a:cubicBezTo>
                  <a:cubicBezTo>
                    <a:pt x="914401" y="2049277"/>
                    <a:pt x="900009" y="1820958"/>
                    <a:pt x="873291" y="1606214"/>
                  </a:cubicBezTo>
                  <a:lnTo>
                    <a:pt x="848580" y="1437421"/>
                  </a:lnTo>
                  <a:lnTo>
                    <a:pt x="848579" y="1437421"/>
                  </a:lnTo>
                  <a:lnTo>
                    <a:pt x="842542" y="1396186"/>
                  </a:lnTo>
                  <a:cubicBezTo>
                    <a:pt x="703729" y="575706"/>
                    <a:pt x="378757" y="0"/>
                    <a:pt x="0" y="0"/>
                  </a:cubicBezTo>
                  <a:close/>
                </a:path>
              </a:pathLst>
            </a:custGeom>
            <a:solidFill>
              <a:srgbClr val="FFC15E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28" name="Graphic 27" descr="Holiday tree">
              <a:extLst>
                <a:ext uri="{FF2B5EF4-FFF2-40B4-BE49-F238E27FC236}">
                  <a16:creationId xmlns:a16="http://schemas.microsoft.com/office/drawing/2014/main" id="{6E2C4171-C77E-7334-A271-B966B2C3ED3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173180" y="2285999"/>
              <a:ext cx="914400" cy="914400"/>
            </a:xfrm>
            <a:prstGeom prst="rect">
              <a:avLst/>
            </a:prstGeom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9C8D94BD-97B3-4913-9924-4CF55B5A2AA1}"/>
              </a:ext>
            </a:extLst>
          </p:cNvPr>
          <p:cNvGrpSpPr/>
          <p:nvPr/>
        </p:nvGrpSpPr>
        <p:grpSpPr>
          <a:xfrm>
            <a:off x="12490380" y="-3104535"/>
            <a:ext cx="2286000" cy="3134579"/>
            <a:chOff x="3809999" y="2580421"/>
            <a:chExt cx="2286000" cy="3134579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1D820A2-E4FC-9431-1FE1-516531BF1F00}"/>
                </a:ext>
              </a:extLst>
            </p:cNvPr>
            <p:cNvSpPr/>
            <p:nvPr/>
          </p:nvSpPr>
          <p:spPr>
            <a:xfrm>
              <a:off x="3809999" y="2580421"/>
              <a:ext cx="2286000" cy="3134579"/>
            </a:xfrm>
            <a:custGeom>
              <a:avLst/>
              <a:gdLst>
                <a:gd name="connsiteX0" fmla="*/ 0 w 2286000"/>
                <a:gd name="connsiteY0" fmla="*/ 848579 h 3134579"/>
                <a:gd name="connsiteX1" fmla="*/ 1396186 w 2286000"/>
                <a:gd name="connsiteY1" fmla="*/ 1691121 h 3134579"/>
                <a:gd name="connsiteX2" fmla="*/ 1437421 w 2286000"/>
                <a:gd name="connsiteY2" fmla="*/ 1697158 h 3134579"/>
                <a:gd name="connsiteX3" fmla="*/ 1443458 w 2286000"/>
                <a:gd name="connsiteY3" fmla="*/ 1738393 h 3134579"/>
                <a:gd name="connsiteX4" fmla="*/ 2286000 w 2286000"/>
                <a:gd name="connsiteY4" fmla="*/ 3134579 h 3134579"/>
                <a:gd name="connsiteX5" fmla="*/ 0 w 2286000"/>
                <a:gd name="connsiteY5" fmla="*/ 848579 h 3134579"/>
                <a:gd name="connsiteX6" fmla="*/ 1437422 w 2286000"/>
                <a:gd name="connsiteY6" fmla="*/ 0 h 3134579"/>
                <a:gd name="connsiteX7" fmla="*/ 1412711 w 2286000"/>
                <a:gd name="connsiteY7" fmla="*/ 168793 h 3134579"/>
                <a:gd name="connsiteX8" fmla="*/ 1371601 w 2286000"/>
                <a:gd name="connsiteY8" fmla="*/ 848579 h 3134579"/>
                <a:gd name="connsiteX9" fmla="*/ 1412711 w 2286000"/>
                <a:gd name="connsiteY9" fmla="*/ 1528365 h 3134579"/>
                <a:gd name="connsiteX10" fmla="*/ 1437422 w 2286000"/>
                <a:gd name="connsiteY10" fmla="*/ 1697158 h 3134579"/>
                <a:gd name="connsiteX11" fmla="*/ 1396187 w 2286000"/>
                <a:gd name="connsiteY11" fmla="*/ 1691121 h 3134579"/>
                <a:gd name="connsiteX12" fmla="*/ 1 w 2286000"/>
                <a:gd name="connsiteY12" fmla="*/ 848579 h 3134579"/>
                <a:gd name="connsiteX13" fmla="*/ 1396187 w 2286000"/>
                <a:gd name="connsiteY13" fmla="*/ 6037 h 313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0" h="3134579">
                  <a:moveTo>
                    <a:pt x="0" y="848579"/>
                  </a:moveTo>
                  <a:cubicBezTo>
                    <a:pt x="0" y="1227336"/>
                    <a:pt x="575706" y="1552308"/>
                    <a:pt x="1396186" y="1691121"/>
                  </a:cubicBezTo>
                  <a:lnTo>
                    <a:pt x="1437421" y="1697158"/>
                  </a:lnTo>
                  <a:lnTo>
                    <a:pt x="1443458" y="1738393"/>
                  </a:lnTo>
                  <a:cubicBezTo>
                    <a:pt x="1582272" y="2558873"/>
                    <a:pt x="1907243" y="3134579"/>
                    <a:pt x="2286000" y="3134579"/>
                  </a:cubicBezTo>
                  <a:cubicBezTo>
                    <a:pt x="1023477" y="3134579"/>
                    <a:pt x="0" y="2111102"/>
                    <a:pt x="0" y="848579"/>
                  </a:cubicBezTo>
                  <a:close/>
                  <a:moveTo>
                    <a:pt x="1437422" y="0"/>
                  </a:moveTo>
                  <a:lnTo>
                    <a:pt x="1412711" y="168793"/>
                  </a:lnTo>
                  <a:cubicBezTo>
                    <a:pt x="1385994" y="383537"/>
                    <a:pt x="1371601" y="611856"/>
                    <a:pt x="1371601" y="848579"/>
                  </a:cubicBezTo>
                  <a:cubicBezTo>
                    <a:pt x="1371601" y="1085302"/>
                    <a:pt x="1385994" y="1313621"/>
                    <a:pt x="1412711" y="1528365"/>
                  </a:cubicBezTo>
                  <a:lnTo>
                    <a:pt x="1437422" y="1697158"/>
                  </a:lnTo>
                  <a:lnTo>
                    <a:pt x="1396187" y="1691121"/>
                  </a:lnTo>
                  <a:cubicBezTo>
                    <a:pt x="575707" y="1552308"/>
                    <a:pt x="1" y="1227336"/>
                    <a:pt x="1" y="848579"/>
                  </a:cubicBezTo>
                  <a:cubicBezTo>
                    <a:pt x="1" y="469822"/>
                    <a:pt x="575707" y="144851"/>
                    <a:pt x="1396187" y="6037"/>
                  </a:cubicBezTo>
                  <a:close/>
                </a:path>
              </a:pathLst>
            </a:custGeom>
            <a:solidFill>
              <a:srgbClr val="D66853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30" name="Graphic 29" descr="Arrow circle">
              <a:extLst>
                <a:ext uri="{FF2B5EF4-FFF2-40B4-BE49-F238E27FC236}">
                  <a16:creationId xmlns:a16="http://schemas.microsoft.com/office/drawing/2014/main" id="{7AEF26BB-F70C-661A-8BB3-7F20B6F605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71510" y="3677638"/>
              <a:ext cx="914400" cy="914400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A87F3B9-9883-DC18-1B6D-A0FCC8025EA0}"/>
              </a:ext>
            </a:extLst>
          </p:cNvPr>
          <p:cNvGrpSpPr/>
          <p:nvPr/>
        </p:nvGrpSpPr>
        <p:grpSpPr>
          <a:xfrm>
            <a:off x="-3114146" y="-1703439"/>
            <a:ext cx="3134579" cy="2286001"/>
            <a:chOff x="5247421" y="3429000"/>
            <a:chExt cx="3134579" cy="2286001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59BE90A-DA53-D793-209E-49E1D5CA746D}"/>
                </a:ext>
              </a:extLst>
            </p:cNvPr>
            <p:cNvSpPr/>
            <p:nvPr/>
          </p:nvSpPr>
          <p:spPr>
            <a:xfrm>
              <a:off x="5247421" y="3429000"/>
              <a:ext cx="3134579" cy="2286001"/>
            </a:xfrm>
            <a:custGeom>
              <a:avLst/>
              <a:gdLst>
                <a:gd name="connsiteX0" fmla="*/ 3134579 w 3134579"/>
                <a:gd name="connsiteY0" fmla="*/ 0 h 2286001"/>
                <a:gd name="connsiteX1" fmla="*/ 1082310 w 3134579"/>
                <a:gd name="connsiteY1" fmla="*/ 2274198 h 2286001"/>
                <a:gd name="connsiteX2" fmla="*/ 848602 w 3134579"/>
                <a:gd name="connsiteY2" fmla="*/ 2285999 h 2286001"/>
                <a:gd name="connsiteX3" fmla="*/ 848579 w 3134579"/>
                <a:gd name="connsiteY3" fmla="*/ 2286001 h 2286001"/>
                <a:gd name="connsiteX4" fmla="*/ 6037 w 3134579"/>
                <a:gd name="connsiteY4" fmla="*/ 889815 h 2286001"/>
                <a:gd name="connsiteX5" fmla="*/ 0 w 3134579"/>
                <a:gd name="connsiteY5" fmla="*/ 848580 h 2286001"/>
                <a:gd name="connsiteX6" fmla="*/ 168793 w 3134579"/>
                <a:gd name="connsiteY6" fmla="*/ 873291 h 2286001"/>
                <a:gd name="connsiteX7" fmla="*/ 848579 w 3134579"/>
                <a:gd name="connsiteY7" fmla="*/ 914401 h 2286001"/>
                <a:gd name="connsiteX8" fmla="*/ 1528365 w 3134579"/>
                <a:gd name="connsiteY8" fmla="*/ 873291 h 2286001"/>
                <a:gd name="connsiteX9" fmla="*/ 1697158 w 3134579"/>
                <a:gd name="connsiteY9" fmla="*/ 848580 h 2286001"/>
                <a:gd name="connsiteX10" fmla="*/ 1697158 w 3134579"/>
                <a:gd name="connsiteY10" fmla="*/ 848579 h 2286001"/>
                <a:gd name="connsiteX11" fmla="*/ 1738393 w 3134579"/>
                <a:gd name="connsiteY11" fmla="*/ 842542 h 2286001"/>
                <a:gd name="connsiteX12" fmla="*/ 3134579 w 3134579"/>
                <a:gd name="connsiteY12" fmla="*/ 0 h 228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34579" h="2286001">
                  <a:moveTo>
                    <a:pt x="3134579" y="0"/>
                  </a:moveTo>
                  <a:cubicBezTo>
                    <a:pt x="3134579" y="1183616"/>
                    <a:pt x="2235039" y="2157132"/>
                    <a:pt x="1082310" y="2274198"/>
                  </a:cubicBezTo>
                  <a:lnTo>
                    <a:pt x="848602" y="2285999"/>
                  </a:lnTo>
                  <a:lnTo>
                    <a:pt x="848579" y="2286001"/>
                  </a:lnTo>
                  <a:cubicBezTo>
                    <a:pt x="469822" y="2286001"/>
                    <a:pt x="144851" y="1710295"/>
                    <a:pt x="6037" y="889815"/>
                  </a:cubicBezTo>
                  <a:lnTo>
                    <a:pt x="0" y="848580"/>
                  </a:lnTo>
                  <a:lnTo>
                    <a:pt x="168793" y="873291"/>
                  </a:lnTo>
                  <a:cubicBezTo>
                    <a:pt x="383537" y="900009"/>
                    <a:pt x="611856" y="914401"/>
                    <a:pt x="848579" y="914401"/>
                  </a:cubicBezTo>
                  <a:cubicBezTo>
                    <a:pt x="1085302" y="914401"/>
                    <a:pt x="1313621" y="900009"/>
                    <a:pt x="1528365" y="873291"/>
                  </a:cubicBezTo>
                  <a:lnTo>
                    <a:pt x="1697158" y="848580"/>
                  </a:lnTo>
                  <a:lnTo>
                    <a:pt x="1697158" y="848579"/>
                  </a:lnTo>
                  <a:lnTo>
                    <a:pt x="1738393" y="842542"/>
                  </a:lnTo>
                  <a:cubicBezTo>
                    <a:pt x="2558873" y="703729"/>
                    <a:pt x="3134579" y="378757"/>
                    <a:pt x="3134579" y="0"/>
                  </a:cubicBezTo>
                  <a:close/>
                </a:path>
              </a:pathLst>
            </a:custGeom>
            <a:solidFill>
              <a:srgbClr val="CC5803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32" name="Graphic 31" descr="Lightbulb and gear">
              <a:extLst>
                <a:ext uri="{FF2B5EF4-FFF2-40B4-BE49-F238E27FC236}">
                  <a16:creationId xmlns:a16="http://schemas.microsoft.com/office/drawing/2014/main" id="{B38354FF-9D05-7021-FF79-835406ADB4D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494975" y="4449668"/>
              <a:ext cx="914400" cy="914400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C7A2E898-A9BB-175D-E533-492EAB0CCC57}"/>
              </a:ext>
            </a:extLst>
          </p:cNvPr>
          <p:cNvSpPr txBox="1"/>
          <p:nvPr/>
        </p:nvSpPr>
        <p:spPr>
          <a:xfrm>
            <a:off x="16110157" y="1071544"/>
            <a:ext cx="3620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7BB5B"/>
                </a:solidFill>
              </a:rPr>
              <a:t> Application of statement to logic conversion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BC9401B-ECFA-1CA0-FF7D-CA7E38218C00}"/>
              </a:ext>
            </a:extLst>
          </p:cNvPr>
          <p:cNvSpPr txBox="1"/>
          <p:nvPr/>
        </p:nvSpPr>
        <p:spPr>
          <a:xfrm>
            <a:off x="17119415" y="4124463"/>
            <a:ext cx="3620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7BB5B"/>
                </a:solidFill>
              </a:rPr>
              <a:t> </a:t>
            </a:r>
            <a:r>
              <a:rPr lang="en-US" sz="2400" dirty="0">
                <a:solidFill>
                  <a:srgbClr val="A94902"/>
                </a:solidFill>
              </a:rPr>
              <a:t>Conversion using logical AND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2BB89DF-0566-9FCF-4037-567CC026FBD8}"/>
              </a:ext>
            </a:extLst>
          </p:cNvPr>
          <p:cNvSpPr txBox="1"/>
          <p:nvPr/>
        </p:nvSpPr>
        <p:spPr>
          <a:xfrm>
            <a:off x="-7538435" y="6027003"/>
            <a:ext cx="3620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F6550"/>
                </a:solidFill>
              </a:rPr>
              <a:t> Conversion using logical OR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D5A155D-1DD6-7BAC-27E7-826B7F8D20D3}"/>
              </a:ext>
            </a:extLst>
          </p:cNvPr>
          <p:cNvSpPr txBox="1"/>
          <p:nvPr/>
        </p:nvSpPr>
        <p:spPr>
          <a:xfrm>
            <a:off x="-6001916" y="2164922"/>
            <a:ext cx="3620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78A47"/>
                </a:solidFill>
              </a:rPr>
              <a:t>Conversion Using Implication and Conditional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D8E49B3-C051-0D72-F3C2-5E84E1F3FC39}"/>
              </a:ext>
            </a:extLst>
          </p:cNvPr>
          <p:cNvSpPr txBox="1"/>
          <p:nvPr/>
        </p:nvSpPr>
        <p:spPr>
          <a:xfrm>
            <a:off x="5147639" y="3039022"/>
            <a:ext cx="1991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33169251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5498CD-5117-950E-BD07-FA030F7BCC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F4E2786D-4C62-71F1-4761-3D288498AE5E}"/>
              </a:ext>
            </a:extLst>
          </p:cNvPr>
          <p:cNvSpPr/>
          <p:nvPr/>
        </p:nvSpPr>
        <p:spPr>
          <a:xfrm>
            <a:off x="0" y="-20040"/>
            <a:ext cx="12192000" cy="687804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30000">
                <a:schemeClr val="tx1">
                  <a:lumMod val="85000"/>
                  <a:lumOff val="15000"/>
                </a:schemeClr>
              </a:gs>
              <a:gs pos="92000">
                <a:schemeClr val="tx2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5025A9E-53B3-55D0-CB47-5716D751B48F}"/>
              </a:ext>
            </a:extLst>
          </p:cNvPr>
          <p:cNvGrpSpPr/>
          <p:nvPr/>
        </p:nvGrpSpPr>
        <p:grpSpPr>
          <a:xfrm>
            <a:off x="3810000" y="1142999"/>
            <a:ext cx="3134579" cy="2286000"/>
            <a:chOff x="3810000" y="1142999"/>
            <a:chExt cx="3134579" cy="2286000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BC34560-6858-A85E-7516-935DBDE0F019}"/>
                </a:ext>
              </a:extLst>
            </p:cNvPr>
            <p:cNvSpPr/>
            <p:nvPr/>
          </p:nvSpPr>
          <p:spPr>
            <a:xfrm>
              <a:off x="3810000" y="1142999"/>
              <a:ext cx="3134579" cy="2286000"/>
            </a:xfrm>
            <a:custGeom>
              <a:avLst/>
              <a:gdLst>
                <a:gd name="connsiteX0" fmla="*/ 2286000 w 3134579"/>
                <a:gd name="connsiteY0" fmla="*/ 1 h 2286000"/>
                <a:gd name="connsiteX1" fmla="*/ 3128542 w 3134579"/>
                <a:gd name="connsiteY1" fmla="*/ 1396187 h 2286000"/>
                <a:gd name="connsiteX2" fmla="*/ 3134579 w 3134579"/>
                <a:gd name="connsiteY2" fmla="*/ 1437422 h 2286000"/>
                <a:gd name="connsiteX3" fmla="*/ 2965786 w 3134579"/>
                <a:gd name="connsiteY3" fmla="*/ 1412711 h 2286000"/>
                <a:gd name="connsiteX4" fmla="*/ 2286000 w 3134579"/>
                <a:gd name="connsiteY4" fmla="*/ 1371601 h 2286000"/>
                <a:gd name="connsiteX5" fmla="*/ 1606214 w 3134579"/>
                <a:gd name="connsiteY5" fmla="*/ 1412711 h 2286000"/>
                <a:gd name="connsiteX6" fmla="*/ 1437421 w 3134579"/>
                <a:gd name="connsiteY6" fmla="*/ 1437422 h 2286000"/>
                <a:gd name="connsiteX7" fmla="*/ 1443458 w 3134579"/>
                <a:gd name="connsiteY7" fmla="*/ 1396187 h 2286000"/>
                <a:gd name="connsiteX8" fmla="*/ 2286000 w 3134579"/>
                <a:gd name="connsiteY8" fmla="*/ 1 h 2286000"/>
                <a:gd name="connsiteX9" fmla="*/ 2286000 w 3134579"/>
                <a:gd name="connsiteY9" fmla="*/ 0 h 2286000"/>
                <a:gd name="connsiteX10" fmla="*/ 1443458 w 3134579"/>
                <a:gd name="connsiteY10" fmla="*/ 1396186 h 2286000"/>
                <a:gd name="connsiteX11" fmla="*/ 1437421 w 3134579"/>
                <a:gd name="connsiteY11" fmla="*/ 1437421 h 2286000"/>
                <a:gd name="connsiteX12" fmla="*/ 1396186 w 3134579"/>
                <a:gd name="connsiteY12" fmla="*/ 1443458 h 2286000"/>
                <a:gd name="connsiteX13" fmla="*/ 0 w 3134579"/>
                <a:gd name="connsiteY13" fmla="*/ 2286000 h 2286000"/>
                <a:gd name="connsiteX14" fmla="*/ 2286000 w 3134579"/>
                <a:gd name="connsiteY14" fmla="*/ 0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4579" h="2286000">
                  <a:moveTo>
                    <a:pt x="2286000" y="1"/>
                  </a:moveTo>
                  <a:cubicBezTo>
                    <a:pt x="2664757" y="1"/>
                    <a:pt x="2989729" y="575707"/>
                    <a:pt x="3128542" y="1396187"/>
                  </a:cubicBezTo>
                  <a:lnTo>
                    <a:pt x="3134579" y="1437422"/>
                  </a:lnTo>
                  <a:lnTo>
                    <a:pt x="2965786" y="1412711"/>
                  </a:lnTo>
                  <a:cubicBezTo>
                    <a:pt x="2751042" y="1385994"/>
                    <a:pt x="2522723" y="1371601"/>
                    <a:pt x="2286000" y="1371601"/>
                  </a:cubicBezTo>
                  <a:cubicBezTo>
                    <a:pt x="2049277" y="1371601"/>
                    <a:pt x="1820958" y="1385994"/>
                    <a:pt x="1606214" y="1412711"/>
                  </a:cubicBezTo>
                  <a:lnTo>
                    <a:pt x="1437421" y="1437422"/>
                  </a:lnTo>
                  <a:lnTo>
                    <a:pt x="1443458" y="1396187"/>
                  </a:lnTo>
                  <a:cubicBezTo>
                    <a:pt x="1582272" y="575707"/>
                    <a:pt x="1907243" y="1"/>
                    <a:pt x="2286000" y="1"/>
                  </a:cubicBezTo>
                  <a:close/>
                  <a:moveTo>
                    <a:pt x="2286000" y="0"/>
                  </a:moveTo>
                  <a:cubicBezTo>
                    <a:pt x="1907243" y="0"/>
                    <a:pt x="1582272" y="575706"/>
                    <a:pt x="1443458" y="1396186"/>
                  </a:cubicBezTo>
                  <a:lnTo>
                    <a:pt x="1437421" y="1437421"/>
                  </a:lnTo>
                  <a:lnTo>
                    <a:pt x="1396186" y="1443458"/>
                  </a:lnTo>
                  <a:cubicBezTo>
                    <a:pt x="575706" y="1582272"/>
                    <a:pt x="0" y="1907243"/>
                    <a:pt x="0" y="2286000"/>
                  </a:cubicBezTo>
                  <a:cubicBezTo>
                    <a:pt x="0" y="1023477"/>
                    <a:pt x="1023477" y="0"/>
                    <a:pt x="2286000" y="0"/>
                  </a:cubicBezTo>
                  <a:close/>
                </a:path>
              </a:pathLst>
            </a:custGeom>
            <a:solidFill>
              <a:srgbClr val="F7934C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26" name="Graphic 25" descr="Add">
              <a:extLst>
                <a:ext uri="{FF2B5EF4-FFF2-40B4-BE49-F238E27FC236}">
                  <a16:creationId xmlns:a16="http://schemas.microsoft.com/office/drawing/2014/main" id="{6AF419B6-7286-8197-AC51-CD3C869684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952999" y="1453249"/>
              <a:ext cx="914400" cy="914400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A8475D8-2A86-9A30-0148-AB4F2B9009EB}"/>
              </a:ext>
            </a:extLst>
          </p:cNvPr>
          <p:cNvGrpSpPr/>
          <p:nvPr/>
        </p:nvGrpSpPr>
        <p:grpSpPr>
          <a:xfrm>
            <a:off x="6096000" y="1143000"/>
            <a:ext cx="2286001" cy="3134579"/>
            <a:chOff x="6096000" y="1143000"/>
            <a:chExt cx="2286001" cy="3134579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3CC252C-03BD-57B9-33AF-71C2A0AB5737}"/>
                </a:ext>
              </a:extLst>
            </p:cNvPr>
            <p:cNvSpPr/>
            <p:nvPr/>
          </p:nvSpPr>
          <p:spPr>
            <a:xfrm>
              <a:off x="6096000" y="1143000"/>
              <a:ext cx="2286001" cy="3134579"/>
            </a:xfrm>
            <a:custGeom>
              <a:avLst/>
              <a:gdLst>
                <a:gd name="connsiteX0" fmla="*/ 0 w 2286001"/>
                <a:gd name="connsiteY0" fmla="*/ 0 h 3134579"/>
                <a:gd name="connsiteX1" fmla="*/ 2274198 w 2286001"/>
                <a:gd name="connsiteY1" fmla="*/ 2052270 h 3134579"/>
                <a:gd name="connsiteX2" fmla="*/ 2285999 w 2286001"/>
                <a:gd name="connsiteY2" fmla="*/ 2285978 h 3134579"/>
                <a:gd name="connsiteX3" fmla="*/ 2286001 w 2286001"/>
                <a:gd name="connsiteY3" fmla="*/ 2286000 h 3134579"/>
                <a:gd name="connsiteX4" fmla="*/ 889815 w 2286001"/>
                <a:gd name="connsiteY4" fmla="*/ 3128542 h 3134579"/>
                <a:gd name="connsiteX5" fmla="*/ 848580 w 2286001"/>
                <a:gd name="connsiteY5" fmla="*/ 3134579 h 3134579"/>
                <a:gd name="connsiteX6" fmla="*/ 873291 w 2286001"/>
                <a:gd name="connsiteY6" fmla="*/ 2965786 h 3134579"/>
                <a:gd name="connsiteX7" fmla="*/ 914401 w 2286001"/>
                <a:gd name="connsiteY7" fmla="*/ 2286000 h 3134579"/>
                <a:gd name="connsiteX8" fmla="*/ 873291 w 2286001"/>
                <a:gd name="connsiteY8" fmla="*/ 1606214 h 3134579"/>
                <a:gd name="connsiteX9" fmla="*/ 848580 w 2286001"/>
                <a:gd name="connsiteY9" fmla="*/ 1437421 h 3134579"/>
                <a:gd name="connsiteX10" fmla="*/ 848579 w 2286001"/>
                <a:gd name="connsiteY10" fmla="*/ 1437421 h 3134579"/>
                <a:gd name="connsiteX11" fmla="*/ 842542 w 2286001"/>
                <a:gd name="connsiteY11" fmla="*/ 1396186 h 3134579"/>
                <a:gd name="connsiteX12" fmla="*/ 0 w 2286001"/>
                <a:gd name="connsiteY12" fmla="*/ 0 h 313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86001" h="3134579">
                  <a:moveTo>
                    <a:pt x="0" y="0"/>
                  </a:moveTo>
                  <a:cubicBezTo>
                    <a:pt x="1183616" y="0"/>
                    <a:pt x="2157132" y="899540"/>
                    <a:pt x="2274198" y="2052270"/>
                  </a:cubicBezTo>
                  <a:lnTo>
                    <a:pt x="2285999" y="2285978"/>
                  </a:lnTo>
                  <a:lnTo>
                    <a:pt x="2286001" y="2286000"/>
                  </a:lnTo>
                  <a:cubicBezTo>
                    <a:pt x="2286001" y="2664757"/>
                    <a:pt x="1710295" y="2989729"/>
                    <a:pt x="889815" y="3128542"/>
                  </a:cubicBezTo>
                  <a:lnTo>
                    <a:pt x="848580" y="3134579"/>
                  </a:lnTo>
                  <a:lnTo>
                    <a:pt x="873291" y="2965786"/>
                  </a:lnTo>
                  <a:cubicBezTo>
                    <a:pt x="900009" y="2751042"/>
                    <a:pt x="914401" y="2522723"/>
                    <a:pt x="914401" y="2286000"/>
                  </a:cubicBezTo>
                  <a:cubicBezTo>
                    <a:pt x="914401" y="2049277"/>
                    <a:pt x="900009" y="1820958"/>
                    <a:pt x="873291" y="1606214"/>
                  </a:cubicBezTo>
                  <a:lnTo>
                    <a:pt x="848580" y="1437421"/>
                  </a:lnTo>
                  <a:lnTo>
                    <a:pt x="848579" y="1437421"/>
                  </a:lnTo>
                  <a:lnTo>
                    <a:pt x="842542" y="1396186"/>
                  </a:lnTo>
                  <a:cubicBezTo>
                    <a:pt x="703729" y="575706"/>
                    <a:pt x="378757" y="0"/>
                    <a:pt x="0" y="0"/>
                  </a:cubicBezTo>
                  <a:close/>
                </a:path>
              </a:pathLst>
            </a:custGeom>
            <a:solidFill>
              <a:srgbClr val="FFC15E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28" name="Graphic 27" descr="Holiday tree">
              <a:extLst>
                <a:ext uri="{FF2B5EF4-FFF2-40B4-BE49-F238E27FC236}">
                  <a16:creationId xmlns:a16="http://schemas.microsoft.com/office/drawing/2014/main" id="{B2F8CDFC-8DFE-1CEA-C17A-45772488C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173180" y="2285999"/>
              <a:ext cx="914400" cy="914400"/>
            </a:xfrm>
            <a:prstGeom prst="rect">
              <a:avLst/>
            </a:prstGeom>
          </p:spPr>
        </p:pic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5D963CA-AF78-9204-18FD-4D8B038EA806}"/>
              </a:ext>
            </a:extLst>
          </p:cNvPr>
          <p:cNvGrpSpPr/>
          <p:nvPr/>
        </p:nvGrpSpPr>
        <p:grpSpPr>
          <a:xfrm>
            <a:off x="3809999" y="2580421"/>
            <a:ext cx="2286000" cy="3134579"/>
            <a:chOff x="3809999" y="2580421"/>
            <a:chExt cx="2286000" cy="3134579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868F337-0A15-2CFB-63FB-7BF247E52B79}"/>
                </a:ext>
              </a:extLst>
            </p:cNvPr>
            <p:cNvSpPr/>
            <p:nvPr/>
          </p:nvSpPr>
          <p:spPr>
            <a:xfrm>
              <a:off x="3809999" y="2580421"/>
              <a:ext cx="2286000" cy="3134579"/>
            </a:xfrm>
            <a:custGeom>
              <a:avLst/>
              <a:gdLst>
                <a:gd name="connsiteX0" fmla="*/ 0 w 2286000"/>
                <a:gd name="connsiteY0" fmla="*/ 848579 h 3134579"/>
                <a:gd name="connsiteX1" fmla="*/ 1396186 w 2286000"/>
                <a:gd name="connsiteY1" fmla="*/ 1691121 h 3134579"/>
                <a:gd name="connsiteX2" fmla="*/ 1437421 w 2286000"/>
                <a:gd name="connsiteY2" fmla="*/ 1697158 h 3134579"/>
                <a:gd name="connsiteX3" fmla="*/ 1443458 w 2286000"/>
                <a:gd name="connsiteY3" fmla="*/ 1738393 h 3134579"/>
                <a:gd name="connsiteX4" fmla="*/ 2286000 w 2286000"/>
                <a:gd name="connsiteY4" fmla="*/ 3134579 h 3134579"/>
                <a:gd name="connsiteX5" fmla="*/ 0 w 2286000"/>
                <a:gd name="connsiteY5" fmla="*/ 848579 h 3134579"/>
                <a:gd name="connsiteX6" fmla="*/ 1437422 w 2286000"/>
                <a:gd name="connsiteY6" fmla="*/ 0 h 3134579"/>
                <a:gd name="connsiteX7" fmla="*/ 1412711 w 2286000"/>
                <a:gd name="connsiteY7" fmla="*/ 168793 h 3134579"/>
                <a:gd name="connsiteX8" fmla="*/ 1371601 w 2286000"/>
                <a:gd name="connsiteY8" fmla="*/ 848579 h 3134579"/>
                <a:gd name="connsiteX9" fmla="*/ 1412711 w 2286000"/>
                <a:gd name="connsiteY9" fmla="*/ 1528365 h 3134579"/>
                <a:gd name="connsiteX10" fmla="*/ 1437422 w 2286000"/>
                <a:gd name="connsiteY10" fmla="*/ 1697158 h 3134579"/>
                <a:gd name="connsiteX11" fmla="*/ 1396187 w 2286000"/>
                <a:gd name="connsiteY11" fmla="*/ 1691121 h 3134579"/>
                <a:gd name="connsiteX12" fmla="*/ 1 w 2286000"/>
                <a:gd name="connsiteY12" fmla="*/ 848579 h 3134579"/>
                <a:gd name="connsiteX13" fmla="*/ 1396187 w 2286000"/>
                <a:gd name="connsiteY13" fmla="*/ 6037 h 3134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86000" h="3134579">
                  <a:moveTo>
                    <a:pt x="0" y="848579"/>
                  </a:moveTo>
                  <a:cubicBezTo>
                    <a:pt x="0" y="1227336"/>
                    <a:pt x="575706" y="1552308"/>
                    <a:pt x="1396186" y="1691121"/>
                  </a:cubicBezTo>
                  <a:lnTo>
                    <a:pt x="1437421" y="1697158"/>
                  </a:lnTo>
                  <a:lnTo>
                    <a:pt x="1443458" y="1738393"/>
                  </a:lnTo>
                  <a:cubicBezTo>
                    <a:pt x="1582272" y="2558873"/>
                    <a:pt x="1907243" y="3134579"/>
                    <a:pt x="2286000" y="3134579"/>
                  </a:cubicBezTo>
                  <a:cubicBezTo>
                    <a:pt x="1023477" y="3134579"/>
                    <a:pt x="0" y="2111102"/>
                    <a:pt x="0" y="848579"/>
                  </a:cubicBezTo>
                  <a:close/>
                  <a:moveTo>
                    <a:pt x="1437422" y="0"/>
                  </a:moveTo>
                  <a:lnTo>
                    <a:pt x="1412711" y="168793"/>
                  </a:lnTo>
                  <a:cubicBezTo>
                    <a:pt x="1385994" y="383537"/>
                    <a:pt x="1371601" y="611856"/>
                    <a:pt x="1371601" y="848579"/>
                  </a:cubicBezTo>
                  <a:cubicBezTo>
                    <a:pt x="1371601" y="1085302"/>
                    <a:pt x="1385994" y="1313621"/>
                    <a:pt x="1412711" y="1528365"/>
                  </a:cubicBezTo>
                  <a:lnTo>
                    <a:pt x="1437422" y="1697158"/>
                  </a:lnTo>
                  <a:lnTo>
                    <a:pt x="1396187" y="1691121"/>
                  </a:lnTo>
                  <a:cubicBezTo>
                    <a:pt x="575707" y="1552308"/>
                    <a:pt x="1" y="1227336"/>
                    <a:pt x="1" y="848579"/>
                  </a:cubicBezTo>
                  <a:cubicBezTo>
                    <a:pt x="1" y="469822"/>
                    <a:pt x="575707" y="144851"/>
                    <a:pt x="1396187" y="6037"/>
                  </a:cubicBezTo>
                  <a:close/>
                </a:path>
              </a:pathLst>
            </a:custGeom>
            <a:solidFill>
              <a:srgbClr val="D66853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30" name="Graphic 29" descr="Arrow circle">
              <a:extLst>
                <a:ext uri="{FF2B5EF4-FFF2-40B4-BE49-F238E27FC236}">
                  <a16:creationId xmlns:a16="http://schemas.microsoft.com/office/drawing/2014/main" id="{267C909A-0468-ADFF-16CF-97F405EA5B5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4071510" y="3677638"/>
              <a:ext cx="914400" cy="914400"/>
            </a:xfrm>
            <a:prstGeom prst="rect">
              <a:avLst/>
            </a:prstGeom>
          </p:spPr>
        </p:pic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0C2A1F71-20F7-6DB1-338A-6E575BA5A47C}"/>
              </a:ext>
            </a:extLst>
          </p:cNvPr>
          <p:cNvGrpSpPr/>
          <p:nvPr/>
        </p:nvGrpSpPr>
        <p:grpSpPr>
          <a:xfrm>
            <a:off x="5247421" y="3429000"/>
            <a:ext cx="3134579" cy="2286001"/>
            <a:chOff x="5247421" y="3429000"/>
            <a:chExt cx="3134579" cy="2286001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19E0512-B9E6-A112-66A8-DE96EAC1EECE}"/>
                </a:ext>
              </a:extLst>
            </p:cNvPr>
            <p:cNvSpPr/>
            <p:nvPr/>
          </p:nvSpPr>
          <p:spPr>
            <a:xfrm>
              <a:off x="5247421" y="3429000"/>
              <a:ext cx="3134579" cy="2286001"/>
            </a:xfrm>
            <a:custGeom>
              <a:avLst/>
              <a:gdLst>
                <a:gd name="connsiteX0" fmla="*/ 3134579 w 3134579"/>
                <a:gd name="connsiteY0" fmla="*/ 0 h 2286001"/>
                <a:gd name="connsiteX1" fmla="*/ 1082310 w 3134579"/>
                <a:gd name="connsiteY1" fmla="*/ 2274198 h 2286001"/>
                <a:gd name="connsiteX2" fmla="*/ 848602 w 3134579"/>
                <a:gd name="connsiteY2" fmla="*/ 2285999 h 2286001"/>
                <a:gd name="connsiteX3" fmla="*/ 848579 w 3134579"/>
                <a:gd name="connsiteY3" fmla="*/ 2286001 h 2286001"/>
                <a:gd name="connsiteX4" fmla="*/ 6037 w 3134579"/>
                <a:gd name="connsiteY4" fmla="*/ 889815 h 2286001"/>
                <a:gd name="connsiteX5" fmla="*/ 0 w 3134579"/>
                <a:gd name="connsiteY5" fmla="*/ 848580 h 2286001"/>
                <a:gd name="connsiteX6" fmla="*/ 168793 w 3134579"/>
                <a:gd name="connsiteY6" fmla="*/ 873291 h 2286001"/>
                <a:gd name="connsiteX7" fmla="*/ 848579 w 3134579"/>
                <a:gd name="connsiteY7" fmla="*/ 914401 h 2286001"/>
                <a:gd name="connsiteX8" fmla="*/ 1528365 w 3134579"/>
                <a:gd name="connsiteY8" fmla="*/ 873291 h 2286001"/>
                <a:gd name="connsiteX9" fmla="*/ 1697158 w 3134579"/>
                <a:gd name="connsiteY9" fmla="*/ 848580 h 2286001"/>
                <a:gd name="connsiteX10" fmla="*/ 1697158 w 3134579"/>
                <a:gd name="connsiteY10" fmla="*/ 848579 h 2286001"/>
                <a:gd name="connsiteX11" fmla="*/ 1738393 w 3134579"/>
                <a:gd name="connsiteY11" fmla="*/ 842542 h 2286001"/>
                <a:gd name="connsiteX12" fmla="*/ 3134579 w 3134579"/>
                <a:gd name="connsiteY12" fmla="*/ 0 h 228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34579" h="2286001">
                  <a:moveTo>
                    <a:pt x="3134579" y="0"/>
                  </a:moveTo>
                  <a:cubicBezTo>
                    <a:pt x="3134579" y="1183616"/>
                    <a:pt x="2235039" y="2157132"/>
                    <a:pt x="1082310" y="2274198"/>
                  </a:cubicBezTo>
                  <a:lnTo>
                    <a:pt x="848602" y="2285999"/>
                  </a:lnTo>
                  <a:lnTo>
                    <a:pt x="848579" y="2286001"/>
                  </a:lnTo>
                  <a:cubicBezTo>
                    <a:pt x="469822" y="2286001"/>
                    <a:pt x="144851" y="1710295"/>
                    <a:pt x="6037" y="889815"/>
                  </a:cubicBezTo>
                  <a:lnTo>
                    <a:pt x="0" y="848580"/>
                  </a:lnTo>
                  <a:lnTo>
                    <a:pt x="168793" y="873291"/>
                  </a:lnTo>
                  <a:cubicBezTo>
                    <a:pt x="383537" y="900009"/>
                    <a:pt x="611856" y="914401"/>
                    <a:pt x="848579" y="914401"/>
                  </a:cubicBezTo>
                  <a:cubicBezTo>
                    <a:pt x="1085302" y="914401"/>
                    <a:pt x="1313621" y="900009"/>
                    <a:pt x="1528365" y="873291"/>
                  </a:cubicBezTo>
                  <a:lnTo>
                    <a:pt x="1697158" y="848580"/>
                  </a:lnTo>
                  <a:lnTo>
                    <a:pt x="1697158" y="848579"/>
                  </a:lnTo>
                  <a:lnTo>
                    <a:pt x="1738393" y="842542"/>
                  </a:lnTo>
                  <a:cubicBezTo>
                    <a:pt x="2558873" y="703729"/>
                    <a:pt x="3134579" y="378757"/>
                    <a:pt x="3134579" y="0"/>
                  </a:cubicBezTo>
                  <a:close/>
                </a:path>
              </a:pathLst>
            </a:custGeom>
            <a:solidFill>
              <a:srgbClr val="CC5803"/>
            </a:solidFill>
            <a:ln>
              <a:noFill/>
            </a:ln>
            <a:effectLst>
              <a:innerShdw blurRad="635000">
                <a:prstClr val="black"/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32" name="Graphic 31" descr="Lightbulb and gear">
              <a:extLst>
                <a:ext uri="{FF2B5EF4-FFF2-40B4-BE49-F238E27FC236}">
                  <a16:creationId xmlns:a16="http://schemas.microsoft.com/office/drawing/2014/main" id="{4363F98B-7298-3C06-0CC6-FF741F3FEA4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494975" y="4449668"/>
              <a:ext cx="914400" cy="914400"/>
            </a:xfrm>
            <a:prstGeom prst="rect">
              <a:avLst/>
            </a:prstGeom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22997FFC-134F-79DE-C6BD-57F58DAD6CF6}"/>
              </a:ext>
            </a:extLst>
          </p:cNvPr>
          <p:cNvSpPr txBox="1"/>
          <p:nvPr/>
        </p:nvSpPr>
        <p:spPr>
          <a:xfrm>
            <a:off x="8476861" y="2369402"/>
            <a:ext cx="3620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7BB5B"/>
                </a:solidFill>
              </a:rPr>
              <a:t> Application of statement to logic conversion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C20C709-96C8-392E-12BA-8905245CA2CA}"/>
              </a:ext>
            </a:extLst>
          </p:cNvPr>
          <p:cNvSpPr txBox="1"/>
          <p:nvPr/>
        </p:nvSpPr>
        <p:spPr>
          <a:xfrm>
            <a:off x="8476861" y="4375024"/>
            <a:ext cx="3620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F7BB5B"/>
                </a:solidFill>
              </a:rPr>
              <a:t> </a:t>
            </a:r>
            <a:r>
              <a:rPr lang="en-US" sz="2400" dirty="0">
                <a:solidFill>
                  <a:srgbClr val="A94902"/>
                </a:solidFill>
              </a:rPr>
              <a:t>Conversion using logical AND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7D64715-22E6-69EB-410B-2D0383E1C46D}"/>
              </a:ext>
            </a:extLst>
          </p:cNvPr>
          <p:cNvSpPr txBox="1"/>
          <p:nvPr/>
        </p:nvSpPr>
        <p:spPr>
          <a:xfrm>
            <a:off x="189720" y="4375024"/>
            <a:ext cx="3620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F6550"/>
                </a:solidFill>
              </a:rPr>
              <a:t> Conversion using logical OR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B101BF0-63A0-B5DE-E0E3-8DCB1121D84B}"/>
              </a:ext>
            </a:extLst>
          </p:cNvPr>
          <p:cNvSpPr txBox="1"/>
          <p:nvPr/>
        </p:nvSpPr>
        <p:spPr>
          <a:xfrm>
            <a:off x="94860" y="2369402"/>
            <a:ext cx="3620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E78A47"/>
                </a:solidFill>
              </a:rPr>
              <a:t>Conversion Using Implication and Conditional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FED98D6-7A71-364C-F535-70D52B715E83}"/>
              </a:ext>
            </a:extLst>
          </p:cNvPr>
          <p:cNvSpPr txBox="1"/>
          <p:nvPr/>
        </p:nvSpPr>
        <p:spPr>
          <a:xfrm>
            <a:off x="5147639" y="3039022"/>
            <a:ext cx="1991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4949050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238</Words>
  <Application>Microsoft Office PowerPoint</Application>
  <PresentationFormat>Widescreen</PresentationFormat>
  <Paragraphs>57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Agency FB</vt:lpstr>
      <vt:lpstr>Arial</vt:lpstr>
      <vt:lpstr>Calibri</vt:lpstr>
      <vt:lpstr>Calibri Light</vt:lpstr>
      <vt:lpstr>Corbel</vt:lpstr>
      <vt:lpstr>Montserrat</vt:lpstr>
      <vt:lpstr>Montserrat Light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Md Shakil</dc:creator>
  <cp:lastModifiedBy>Md Shakil</cp:lastModifiedBy>
  <cp:revision>4</cp:revision>
  <dcterms:created xsi:type="dcterms:W3CDTF">2025-09-05T20:41:21Z</dcterms:created>
  <dcterms:modified xsi:type="dcterms:W3CDTF">2025-09-06T10:49:08Z</dcterms:modified>
</cp:coreProperties>
</file>

<file path=docProps/thumbnail.jpeg>
</file>